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8" r:id="rId3"/>
    <p:sldId id="304" r:id="rId4"/>
    <p:sldId id="299" r:id="rId5"/>
    <p:sldId id="305" r:id="rId6"/>
    <p:sldId id="300" r:id="rId7"/>
    <p:sldId id="310" r:id="rId8"/>
    <p:sldId id="306" r:id="rId9"/>
    <p:sldId id="307" r:id="rId10"/>
    <p:sldId id="302" r:id="rId11"/>
    <p:sldId id="311" r:id="rId12"/>
    <p:sldId id="308" r:id="rId13"/>
    <p:sldId id="309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56000" b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-71462"/>
            <a:ext cx="9167786" cy="1554162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Gospel Hymns and Songs </a:t>
            </a:r>
            <a:r>
              <a:rPr lang="en-US" sz="9600" b="1" dirty="0" smtClean="0">
                <a:latin typeface="Comic Sans MS" pitchFamily="66" charset="0"/>
              </a:rPr>
              <a:t>1</a:t>
            </a:r>
            <a:endParaRPr lang="en-US" sz="96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69294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GB" sz="96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13800" b="1" dirty="0" smtClean="0">
                <a:latin typeface="Algerian" pitchFamily="82" charset="0"/>
              </a:rPr>
              <a:t>All your anxiety</a:t>
            </a:r>
            <a:endParaRPr lang="en-GB" sz="138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96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9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7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-171400"/>
            <a:ext cx="9073734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800" dirty="0" smtClean="0">
                <a:latin typeface="Algerian" pitchFamily="82" charset="0"/>
              </a:rPr>
              <a:t>Come then, at once, delay no longer;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7800" dirty="0" smtClean="0">
                <a:latin typeface="Algerian" pitchFamily="82" charset="0"/>
              </a:rPr>
              <a:t>Heed His entreaty, Kind and sweet;</a:t>
            </a:r>
            <a:endParaRPr lang="en-GB" sz="7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7050" y="-171400"/>
            <a:ext cx="9252520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700" dirty="0" smtClean="0">
                <a:latin typeface="Algerian" pitchFamily="82" charset="0"/>
              </a:rPr>
              <a:t>You need not fear a disappointment;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7700" dirty="0" smtClean="0">
                <a:latin typeface="Algerian" pitchFamily="82" charset="0"/>
              </a:rPr>
              <a:t>You shall find peace at the mercy seat</a:t>
            </a:r>
            <a:endParaRPr lang="en-GB" sz="7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29070"/>
            <a:ext cx="9216008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300" b="1" i="1" dirty="0" smtClean="0">
                <a:latin typeface="Algerian" pitchFamily="82" charset="0"/>
              </a:rPr>
              <a:t>All your anxiety, </a:t>
            </a:r>
          </a:p>
          <a:p>
            <a:pPr algn="ctr">
              <a:buNone/>
            </a:pPr>
            <a:r>
              <a:rPr lang="en-GB" sz="7300" b="1" i="1" dirty="0" smtClean="0">
                <a:latin typeface="Algerian" pitchFamily="82" charset="0"/>
              </a:rPr>
              <a:t>all your care,</a:t>
            </a:r>
            <a:endParaRPr lang="en-GB" sz="73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300" b="1" i="1" dirty="0" smtClean="0">
                <a:latin typeface="Algerian" pitchFamily="82" charset="0"/>
              </a:rPr>
              <a:t>Bring to the Mercy, seat, and leave it there;</a:t>
            </a:r>
            <a:endParaRPr lang="en-GB" sz="7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29070"/>
            <a:ext cx="9216008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200" b="1" i="1" dirty="0" smtClean="0">
                <a:latin typeface="Algerian" pitchFamily="82" charset="0"/>
              </a:rPr>
              <a:t>Never a burden He cannot bear,</a:t>
            </a:r>
            <a:endParaRPr lang="en-GB" sz="8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200" b="1" i="1" dirty="0" smtClean="0">
                <a:latin typeface="Algerian" pitchFamily="82" charset="0"/>
              </a:rPr>
              <a:t>Never a Friend like Jesus.</a:t>
            </a:r>
            <a:endParaRPr lang="en-GB" sz="8200" dirty="0" smtClean="0">
              <a:latin typeface="Algerian" pitchFamily="82" charset="0"/>
            </a:endParaRPr>
          </a:p>
          <a:p>
            <a:pPr algn="ctr">
              <a:buNone/>
            </a:pPr>
            <a:endParaRPr lang="en-GB" sz="8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186954"/>
            <a:ext cx="9396536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600" dirty="0" smtClean="0">
                <a:latin typeface="Algerian" pitchFamily="82" charset="0"/>
              </a:rPr>
              <a:t>Is there a heart o’er-bound by sorrow?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7600" dirty="0" smtClean="0">
                <a:latin typeface="Algerian" pitchFamily="82" charset="0"/>
              </a:rPr>
              <a:t>Is there a life weighed down by care?</a:t>
            </a:r>
            <a:endParaRPr lang="en-GB" sz="7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0"/>
            <a:ext cx="928801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700" dirty="0" smtClean="0">
                <a:latin typeface="Algerian" pitchFamily="82" charset="0"/>
              </a:rPr>
              <a:t>Come to the cross, each burden bearing,</a:t>
            </a:r>
          </a:p>
          <a:p>
            <a:pPr algn="ctr">
              <a:buNone/>
            </a:pPr>
            <a:r>
              <a:rPr lang="en-GB" sz="7700" dirty="0" smtClean="0">
                <a:latin typeface="Algerian" pitchFamily="82" charset="0"/>
              </a:rPr>
              <a:t>All your anxiety – leave it there</a:t>
            </a:r>
            <a:endParaRPr lang="en-GB" sz="7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29070"/>
            <a:ext cx="9216008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300" b="1" i="1" dirty="0" smtClean="0">
                <a:latin typeface="Algerian" pitchFamily="82" charset="0"/>
              </a:rPr>
              <a:t>All your anxiety, </a:t>
            </a:r>
          </a:p>
          <a:p>
            <a:pPr algn="ctr">
              <a:buNone/>
            </a:pPr>
            <a:r>
              <a:rPr lang="en-GB" sz="7300" b="1" i="1" dirty="0" smtClean="0">
                <a:latin typeface="Algerian" pitchFamily="82" charset="0"/>
              </a:rPr>
              <a:t>all your care,</a:t>
            </a:r>
            <a:endParaRPr lang="en-GB" sz="73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300" b="1" i="1" dirty="0" smtClean="0">
                <a:latin typeface="Algerian" pitchFamily="82" charset="0"/>
              </a:rPr>
              <a:t>Bring to the Mercy, seat, and leave it there;</a:t>
            </a:r>
            <a:endParaRPr lang="en-GB" sz="7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29070"/>
            <a:ext cx="9216008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200" b="1" i="1" dirty="0" smtClean="0">
                <a:latin typeface="Algerian" pitchFamily="82" charset="0"/>
              </a:rPr>
              <a:t>Never a burden He cannot bear,</a:t>
            </a:r>
            <a:endParaRPr lang="en-GB" sz="8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200" b="1" i="1" dirty="0" smtClean="0">
                <a:latin typeface="Algerian" pitchFamily="82" charset="0"/>
              </a:rPr>
              <a:t>Never a Friend like Jesus.</a:t>
            </a:r>
            <a:endParaRPr lang="en-GB" sz="8200" dirty="0" smtClean="0">
              <a:latin typeface="Algerian" pitchFamily="82" charset="0"/>
            </a:endParaRPr>
          </a:p>
          <a:p>
            <a:pPr algn="ctr">
              <a:buNone/>
            </a:pPr>
            <a:endParaRPr lang="en-GB" sz="8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98" y="-142876"/>
            <a:ext cx="9073734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500" dirty="0" smtClean="0">
                <a:latin typeface="Algerian" pitchFamily="82" charset="0"/>
              </a:rPr>
              <a:t>No other Friend so keen to help you;</a:t>
            </a:r>
          </a:p>
          <a:p>
            <a:pPr algn="ctr">
              <a:buNone/>
            </a:pPr>
            <a:r>
              <a:rPr lang="en-GB" sz="8500" dirty="0" smtClean="0">
                <a:latin typeface="Algerian" pitchFamily="82" charset="0"/>
              </a:rPr>
              <a:t>No other Friend quick to hear;</a:t>
            </a:r>
            <a:endParaRPr lang="en-GB" sz="8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7050" y="-171400"/>
            <a:ext cx="9252520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800" dirty="0" smtClean="0">
                <a:latin typeface="Algerian" pitchFamily="82" charset="0"/>
              </a:rPr>
              <a:t>No other place to leave your burden;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7800" dirty="0" smtClean="0">
                <a:latin typeface="Algerian" pitchFamily="82" charset="0"/>
              </a:rPr>
              <a:t>No other one to hear your prayer.</a:t>
            </a:r>
            <a:endParaRPr lang="en-GB" sz="7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29070"/>
            <a:ext cx="9216008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300" b="1" i="1" dirty="0" smtClean="0">
                <a:latin typeface="Algerian" pitchFamily="82" charset="0"/>
              </a:rPr>
              <a:t>All your anxiety, </a:t>
            </a:r>
          </a:p>
          <a:p>
            <a:pPr algn="ctr">
              <a:buNone/>
            </a:pPr>
            <a:r>
              <a:rPr lang="en-GB" sz="7300" b="1" i="1" dirty="0" smtClean="0">
                <a:latin typeface="Algerian" pitchFamily="82" charset="0"/>
              </a:rPr>
              <a:t>all your care,</a:t>
            </a:r>
            <a:endParaRPr lang="en-GB" sz="73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300" b="1" i="1" dirty="0" smtClean="0">
                <a:latin typeface="Algerian" pitchFamily="82" charset="0"/>
              </a:rPr>
              <a:t>Bring to the Mercy, seat, and leave it there;</a:t>
            </a:r>
            <a:endParaRPr lang="en-GB" sz="7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29070"/>
            <a:ext cx="9216008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200" b="1" i="1" dirty="0" smtClean="0">
                <a:latin typeface="Algerian" pitchFamily="82" charset="0"/>
              </a:rPr>
              <a:t>Never a burden He cannot bear,</a:t>
            </a:r>
            <a:endParaRPr lang="en-GB" sz="8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200" b="1" i="1" dirty="0" smtClean="0">
                <a:latin typeface="Algerian" pitchFamily="82" charset="0"/>
              </a:rPr>
              <a:t>Never a Friend like Jesus.</a:t>
            </a:r>
            <a:endParaRPr lang="en-GB" sz="8200" dirty="0" smtClean="0">
              <a:latin typeface="Algerian" pitchFamily="82" charset="0"/>
            </a:endParaRPr>
          </a:p>
          <a:p>
            <a:pPr algn="ctr">
              <a:buNone/>
            </a:pPr>
            <a:endParaRPr lang="en-GB" sz="8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1022</TotalTime>
  <Words>205</Words>
  <Application>Microsoft Office PowerPoint</Application>
  <PresentationFormat>On-screen Show 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cross</vt:lpstr>
      <vt:lpstr>Gospel Hymns and Songs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157</cp:revision>
  <dcterms:created xsi:type="dcterms:W3CDTF">2012-08-25T10:40:27Z</dcterms:created>
  <dcterms:modified xsi:type="dcterms:W3CDTF">2018-09-10T17:12:18Z</dcterms:modified>
</cp:coreProperties>
</file>