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5" r:id="rId4"/>
    <p:sldId id="271" r:id="rId5"/>
    <p:sldId id="276" r:id="rId6"/>
    <p:sldId id="272" r:id="rId7"/>
    <p:sldId id="277" r:id="rId8"/>
    <p:sldId id="273" r:id="rId9"/>
    <p:sldId id="278" r:id="rId10"/>
    <p:sldId id="274" r:id="rId11"/>
    <p:sldId id="27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1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76200"/>
            <a:ext cx="9144000" cy="1554162"/>
          </a:xfrm>
        </p:spPr>
        <p:txBody>
          <a:bodyPr>
            <a:no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Gospel Hymns and Songs  </a:t>
            </a:r>
            <a:r>
              <a:rPr lang="en-US" sz="8800" b="1" dirty="0" smtClean="0">
                <a:latin typeface="Comic Sans MS" pitchFamily="66" charset="0"/>
              </a:rPr>
              <a:t>10</a:t>
            </a:r>
            <a:endParaRPr lang="en-US" sz="88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371600"/>
            <a:ext cx="8929718" cy="55626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9000" dirty="0" smtClean="0">
                <a:latin typeface="Algerian" pitchFamily="82" charset="0"/>
              </a:rPr>
              <a:t>Oh, for a thousand tongues to sing !</a:t>
            </a:r>
            <a:endParaRPr lang="en-US" sz="9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746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>
                <a:effectLst/>
                <a:latin typeface="Algerian" pitchFamily="82" charset="0"/>
              </a:rPr>
              <a:t>Hear Him, ye deaf; His praise, ye dumb</a:t>
            </a:r>
            <a:endParaRPr lang="en-US" sz="80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itchFamily="82" charset="0"/>
              </a:rPr>
              <a:t>Your </a:t>
            </a:r>
            <a:r>
              <a:rPr lang="en-GB" sz="8000" dirty="0">
                <a:effectLst/>
                <a:latin typeface="Algerian" pitchFamily="82" charset="0"/>
              </a:rPr>
              <a:t>loosened tongues employ</a:t>
            </a:r>
            <a:r>
              <a:rPr lang="en-GB" sz="8000" dirty="0" smtClean="0">
                <a:effectLst/>
                <a:latin typeface="Algerian" pitchFamily="82" charset="0"/>
              </a:rPr>
              <a:t>;</a:t>
            </a:r>
            <a:endParaRPr lang="en-US" sz="8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746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Ye </a:t>
            </a:r>
            <a:r>
              <a:rPr lang="en-GB" sz="8800" dirty="0">
                <a:effectLst/>
                <a:latin typeface="Algerian" pitchFamily="82" charset="0"/>
              </a:rPr>
              <a:t>blind, behold your Saviour come;</a:t>
            </a:r>
            <a:endParaRPr lang="en-US" sz="8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And </a:t>
            </a:r>
            <a:r>
              <a:rPr lang="en-GB" sz="8800" dirty="0">
                <a:effectLst/>
                <a:latin typeface="Algerian" pitchFamily="82" charset="0"/>
              </a:rPr>
              <a:t>leap, ye lame for joy!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8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7463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7700" dirty="0">
                <a:effectLst/>
                <a:latin typeface="Algerian" pitchFamily="82" charset="0"/>
              </a:rPr>
              <a:t>Oh, for a thousand tongues to sing</a:t>
            </a:r>
            <a:endParaRPr lang="en-US" sz="7700" dirty="0">
              <a:effectLst/>
              <a:latin typeface="Algerian" pitchFamily="82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GB" sz="7700" dirty="0" smtClean="0">
                <a:effectLst/>
                <a:latin typeface="Algerian" pitchFamily="82" charset="0"/>
              </a:rPr>
              <a:t>My </a:t>
            </a:r>
            <a:r>
              <a:rPr lang="en-GB" sz="7700" dirty="0">
                <a:effectLst/>
                <a:latin typeface="Algerian" pitchFamily="82" charset="0"/>
              </a:rPr>
              <a:t>great Redeemer’s praise</a:t>
            </a:r>
            <a:r>
              <a:rPr lang="en-GB" sz="7700" dirty="0" smtClean="0">
                <a:effectLst/>
                <a:latin typeface="Algerian" pitchFamily="82" charset="0"/>
              </a:rPr>
              <a:t>,</a:t>
            </a:r>
            <a:endParaRPr lang="en-US" sz="77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746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The </a:t>
            </a:r>
            <a:r>
              <a:rPr lang="en-GB" sz="8800" dirty="0">
                <a:effectLst/>
                <a:latin typeface="Algerian" pitchFamily="82" charset="0"/>
              </a:rPr>
              <a:t>glories of my God and King,</a:t>
            </a:r>
            <a:endParaRPr lang="en-US" sz="8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The </a:t>
            </a:r>
            <a:r>
              <a:rPr lang="en-GB" sz="8800" dirty="0">
                <a:effectLst/>
                <a:latin typeface="Algerian" pitchFamily="82" charset="0"/>
              </a:rPr>
              <a:t>triumphs of His grace!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746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>
                <a:effectLst/>
                <a:latin typeface="Algerian" pitchFamily="82" charset="0"/>
              </a:rPr>
              <a:t>My gracious Master and my God,</a:t>
            </a:r>
            <a:endParaRPr lang="en-US" sz="8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Assist </a:t>
            </a:r>
            <a:r>
              <a:rPr lang="en-GB" sz="8800" dirty="0">
                <a:effectLst/>
                <a:latin typeface="Algerian" pitchFamily="82" charset="0"/>
              </a:rPr>
              <a:t>me to proclaim</a:t>
            </a:r>
            <a:r>
              <a:rPr lang="en-GB" sz="8800" dirty="0" smtClean="0">
                <a:effectLst/>
                <a:latin typeface="Algerian" pitchFamily="82" charset="0"/>
              </a:rPr>
              <a:t>,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5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746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200" dirty="0" smtClean="0">
                <a:effectLst/>
                <a:latin typeface="Algerian" pitchFamily="82" charset="0"/>
              </a:rPr>
              <a:t>To </a:t>
            </a:r>
            <a:r>
              <a:rPr lang="en-GB" sz="8200" dirty="0">
                <a:effectLst/>
                <a:latin typeface="Algerian" pitchFamily="82" charset="0"/>
              </a:rPr>
              <a:t>spread through all the earth abroad</a:t>
            </a:r>
            <a:endParaRPr lang="en-US" sz="82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200" dirty="0" smtClean="0">
                <a:effectLst/>
                <a:latin typeface="Algerian" pitchFamily="82" charset="0"/>
              </a:rPr>
              <a:t>The </a:t>
            </a:r>
            <a:r>
              <a:rPr lang="en-GB" sz="8200" dirty="0">
                <a:effectLst/>
                <a:latin typeface="Algerian" pitchFamily="82" charset="0"/>
              </a:rPr>
              <a:t>honours of Thy name.</a:t>
            </a:r>
            <a:endParaRPr lang="en-US" sz="82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35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746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>
                <a:effectLst/>
                <a:latin typeface="Algerian" pitchFamily="82" charset="0"/>
              </a:rPr>
              <a:t>Jesus! the name that charms our fears.</a:t>
            </a:r>
            <a:endParaRPr lang="en-US" sz="80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itchFamily="82" charset="0"/>
              </a:rPr>
              <a:t>That </a:t>
            </a:r>
            <a:r>
              <a:rPr lang="en-GB" sz="8000" dirty="0">
                <a:effectLst/>
                <a:latin typeface="Algerian" pitchFamily="82" charset="0"/>
              </a:rPr>
              <a:t>bids our sorrows cease</a:t>
            </a:r>
            <a:r>
              <a:rPr lang="en-GB" sz="8000" dirty="0" smtClean="0">
                <a:effectLst/>
                <a:latin typeface="Algerian" pitchFamily="82" charset="0"/>
              </a:rPr>
              <a:t>;</a:t>
            </a:r>
            <a:endParaRPr lang="en-US" sz="8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6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746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err="1" smtClean="0">
                <a:effectLst/>
                <a:latin typeface="Algerian" pitchFamily="82" charset="0"/>
              </a:rPr>
              <a:t>Tis</a:t>
            </a:r>
            <a:r>
              <a:rPr lang="en-GB" sz="8800" dirty="0" smtClean="0">
                <a:effectLst/>
                <a:latin typeface="Algerian" pitchFamily="82" charset="0"/>
              </a:rPr>
              <a:t> </a:t>
            </a:r>
            <a:r>
              <a:rPr lang="en-GB" sz="8800" dirty="0">
                <a:effectLst/>
                <a:latin typeface="Algerian" pitchFamily="82" charset="0"/>
              </a:rPr>
              <a:t>music in the sinner’s ears,</a:t>
            </a:r>
            <a:endParaRPr lang="en-US" sz="8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Tis  </a:t>
            </a:r>
            <a:r>
              <a:rPr lang="en-GB" sz="8800" dirty="0">
                <a:effectLst/>
                <a:latin typeface="Algerian" pitchFamily="82" charset="0"/>
              </a:rPr>
              <a:t>life,  and  health,  and  </a:t>
            </a:r>
            <a:r>
              <a:rPr lang="en-GB" sz="8800" dirty="0" smtClean="0">
                <a:effectLst/>
                <a:latin typeface="Algerian" pitchFamily="82" charset="0"/>
              </a:rPr>
              <a:t>peace.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6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746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He </a:t>
            </a:r>
            <a:r>
              <a:rPr lang="en-GB" sz="8800" dirty="0">
                <a:effectLst/>
                <a:latin typeface="Algerian" pitchFamily="82" charset="0"/>
              </a:rPr>
              <a:t>breaks the power of cancelled sin,       </a:t>
            </a:r>
            <a:endParaRPr lang="en-US" sz="8800" dirty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800" dirty="0" smtClean="0">
                <a:effectLst/>
                <a:latin typeface="Algerian" pitchFamily="82" charset="0"/>
              </a:rPr>
              <a:t>He </a:t>
            </a:r>
            <a:r>
              <a:rPr lang="en-GB" sz="8800" dirty="0">
                <a:effectLst/>
                <a:latin typeface="Algerian" pitchFamily="82" charset="0"/>
              </a:rPr>
              <a:t>sets the prisoner free</a:t>
            </a:r>
            <a:r>
              <a:rPr lang="en-GB" sz="8800" dirty="0" smtClean="0">
                <a:effectLst/>
                <a:latin typeface="Algerian" pitchFamily="82" charset="0"/>
              </a:rPr>
              <a:t>;</a:t>
            </a:r>
            <a:endParaRPr lang="en-US" sz="88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392"/>
            <a:ext cx="9144000" cy="697463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8000" dirty="0" smtClean="0">
                <a:effectLst/>
                <a:latin typeface="Algerian" pitchFamily="82" charset="0"/>
              </a:rPr>
              <a:t>His blood can make the foulest clean,</a:t>
            </a:r>
            <a:endParaRPr lang="en-US" sz="8000" dirty="0" smtClean="0">
              <a:effectLst/>
              <a:latin typeface="Algerian" pitchFamily="82" charset="0"/>
            </a:endParaRPr>
          </a:p>
          <a:p>
            <a:pPr marL="0" indent="0" algn="ctr">
              <a:buNone/>
            </a:pPr>
            <a:r>
              <a:rPr lang="en-GB" sz="8000" dirty="0" smtClean="0">
                <a:effectLst/>
                <a:latin typeface="Algerian" pitchFamily="82" charset="0"/>
              </a:rPr>
              <a:t>His blood availed for me.</a:t>
            </a:r>
            <a:endParaRPr lang="en-US" sz="8000" dirty="0">
              <a:effectLst/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5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667</TotalTime>
  <Words>157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cross</vt:lpstr>
      <vt:lpstr>Gospel Hymns and Songs  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74</cp:revision>
  <dcterms:created xsi:type="dcterms:W3CDTF">2012-08-25T10:40:27Z</dcterms:created>
  <dcterms:modified xsi:type="dcterms:W3CDTF">2018-09-16T09:02:06Z</dcterms:modified>
</cp:coreProperties>
</file>