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1" r:id="rId2"/>
    <p:sldId id="298" r:id="rId3"/>
    <p:sldId id="316" r:id="rId4"/>
    <p:sldId id="306" r:id="rId5"/>
    <p:sldId id="299" r:id="rId6"/>
    <p:sldId id="307" r:id="rId7"/>
    <p:sldId id="317" r:id="rId8"/>
    <p:sldId id="300" r:id="rId9"/>
    <p:sldId id="308" r:id="rId10"/>
    <p:sldId id="301" r:id="rId11"/>
    <p:sldId id="309" r:id="rId12"/>
    <p:sldId id="302" r:id="rId13"/>
    <p:sldId id="315" r:id="rId14"/>
    <p:sldId id="310" r:id="rId15"/>
    <p:sldId id="303" r:id="rId16"/>
    <p:sldId id="313" r:id="rId17"/>
    <p:sldId id="304" r:id="rId18"/>
    <p:sldId id="314" r:id="rId19"/>
    <p:sldId id="311" r:id="rId20"/>
    <p:sldId id="305" r:id="rId21"/>
    <p:sldId id="312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59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8B715-69CB-46C6-A13C-0034422E39C9}" type="datetimeFigureOut">
              <a:rPr lang="en-GB" smtClean="0"/>
              <a:pPr/>
              <a:t>17/09/2018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9605B-448C-4824-924C-D39A879C339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069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605B-448C-4824-924C-D39A879C3392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605B-448C-4824-924C-D39A879C3392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605B-448C-4824-924C-D39A879C3392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605B-448C-4824-924C-D39A879C3392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605B-448C-4824-924C-D39A879C3392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605B-448C-4824-924C-D39A879C3392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605B-448C-4824-924C-D39A879C3392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605B-448C-4824-924C-D39A879C3392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605B-448C-4824-924C-D39A879C3392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605B-448C-4824-924C-D39A879C3392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605B-448C-4824-924C-D39A879C3392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605B-448C-4824-924C-D39A879C3392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605B-448C-4824-924C-D39A879C3392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605B-448C-4824-924C-D39A879C3392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605B-448C-4824-924C-D39A879C3392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605B-448C-4824-924C-D39A879C3392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605B-448C-4824-924C-D39A879C3392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605B-448C-4824-924C-D39A879C3392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605B-448C-4824-924C-D39A879C3392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605B-448C-4824-924C-D39A879C3392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605B-448C-4824-924C-D39A879C3392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-152400"/>
            <a:ext cx="9001000" cy="1554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Comic Sans MS" pitchFamily="66" charset="0"/>
              </a:rPr>
              <a:t>Gospel Hymns and Songs </a:t>
            </a:r>
            <a:r>
              <a:rPr lang="en-US" sz="10000" b="1" dirty="0" smtClean="0">
                <a:latin typeface="Comic Sans MS" pitchFamily="66" charset="0"/>
              </a:rPr>
              <a:t>100</a:t>
            </a:r>
            <a:endParaRPr lang="en-US" sz="10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45365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800" dirty="0" smtClean="0">
                <a:latin typeface="Algerian" pitchFamily="82" charset="0"/>
              </a:rPr>
              <a:t>Christ our mighty captain </a:t>
            </a:r>
            <a:endParaRPr lang="en-US" sz="8800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8800" dirty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3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070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b="1" i="1" dirty="0" smtClean="0">
                <a:latin typeface="Algerian" pitchFamily="82" charset="0"/>
              </a:rPr>
              <a:t>    Forward!   Forward!           ‘tis  the  Lord’s command,</a:t>
            </a:r>
            <a:endParaRPr lang="en-GB" sz="6000" b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b="1" i="1" dirty="0" smtClean="0">
                <a:latin typeface="Algerian" pitchFamily="82" charset="0"/>
              </a:rPr>
              <a:t>Forward!   Forward! To  the  promised  land;</a:t>
            </a:r>
            <a:endParaRPr lang="en-GB" sz="6000" b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b="1" i="1" dirty="0" smtClean="0">
                <a:latin typeface="Algerian" pitchFamily="82" charset="0"/>
              </a:rPr>
              <a:t>    </a:t>
            </a:r>
          </a:p>
          <a:p>
            <a:pPr marL="0" indent="0" algn="ctr">
              <a:buNone/>
            </a:pPr>
            <a:endParaRPr lang="en-US" sz="6000" b="1" i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070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b="1" i="1" dirty="0" smtClean="0">
                <a:latin typeface="Algerian" pitchFamily="82" charset="0"/>
              </a:rPr>
              <a:t>Forward!    Forward! Let the  chorus  ring:</a:t>
            </a:r>
            <a:endParaRPr lang="en-GB" sz="7200" b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b="1" i="1" dirty="0" smtClean="0">
                <a:latin typeface="Algerian" pitchFamily="82" charset="0"/>
              </a:rPr>
              <a:t>We  are  sure  to  win  with Christ  our  King!</a:t>
            </a:r>
            <a:endParaRPr lang="en-GB" sz="7200" b="1" dirty="0" smtClean="0">
              <a:latin typeface="Algerian" pitchFamily="82" charset="0"/>
            </a:endParaRPr>
          </a:p>
          <a:p>
            <a:pPr algn="ctr">
              <a:buNone/>
            </a:pPr>
            <a:endParaRPr lang="en-GB" sz="7200" b="1" i="1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7200" b="1" i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070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dirty="0" smtClean="0">
                <a:latin typeface="Algerian" pitchFamily="82" charset="0"/>
              </a:rPr>
              <a:t>Let our glorious banner ever be unfurled</a:t>
            </a:r>
          </a:p>
          <a:p>
            <a:pPr algn="ctr">
              <a:buNone/>
            </a:pPr>
            <a:endParaRPr lang="en-GB" sz="9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070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500" dirty="0" smtClean="0">
                <a:latin typeface="Algerian" pitchFamily="82" charset="0"/>
              </a:rPr>
              <a:t>From its might stronghold evil shall be hurled;</a:t>
            </a:r>
          </a:p>
          <a:p>
            <a:pPr algn="ctr">
              <a:buNone/>
            </a:pPr>
            <a:endParaRPr lang="en-GB" sz="9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070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Christ, our might Captain, overcomes the world,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And we follow                  all the way.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070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b="1" i="1" dirty="0" smtClean="0">
                <a:latin typeface="Algerian" pitchFamily="82" charset="0"/>
              </a:rPr>
              <a:t>    Forward!   Forward!           ‘tis  the  Lord’s  command,</a:t>
            </a:r>
            <a:endParaRPr lang="en-GB" sz="6000" b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b="1" i="1" dirty="0" smtClean="0">
                <a:latin typeface="Algerian" pitchFamily="82" charset="0"/>
              </a:rPr>
              <a:t>Forward!   Forward!  To  the  promised  land;</a:t>
            </a:r>
            <a:endParaRPr lang="en-GB" sz="6000" b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000" b="1" i="1" dirty="0" smtClean="0">
                <a:latin typeface="Algerian" pitchFamily="82" charset="0"/>
              </a:rPr>
              <a:t>    </a:t>
            </a:r>
            <a:endParaRPr lang="en-GB" sz="6000" i="1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6000" i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070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b="1" i="1" dirty="0" smtClean="0">
                <a:latin typeface="Algerian" pitchFamily="82" charset="0"/>
              </a:rPr>
              <a:t>Forward!    Forward! Let the  chorus  ring:</a:t>
            </a:r>
            <a:endParaRPr lang="en-GB" sz="6600" b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600" b="1" i="1" dirty="0" smtClean="0">
                <a:latin typeface="Algerian" pitchFamily="82" charset="0"/>
              </a:rPr>
              <a:t>We  are  sure  to  win  with Christ  our  King!</a:t>
            </a:r>
            <a:endParaRPr lang="en-GB" sz="6600" b="1" dirty="0" smtClean="0">
              <a:latin typeface="Algerian" pitchFamily="82" charset="0"/>
            </a:endParaRPr>
          </a:p>
          <a:p>
            <a:pPr algn="ctr">
              <a:buNone/>
            </a:pPr>
            <a:endParaRPr lang="en-GB" sz="6600" i="1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6600" i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14946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200" dirty="0" smtClean="0">
                <a:latin typeface="Algerian" pitchFamily="82" charset="0"/>
              </a:rPr>
              <a:t>Fierce the battle rages, </a:t>
            </a:r>
            <a:br>
              <a:rPr lang="en-GB" sz="9200" dirty="0" smtClean="0">
                <a:latin typeface="Algerian" pitchFamily="82" charset="0"/>
              </a:rPr>
            </a:br>
            <a:r>
              <a:rPr lang="en-GB" sz="9200" dirty="0" smtClean="0">
                <a:latin typeface="Algerian" pitchFamily="82" charset="0"/>
              </a:rPr>
              <a:t>but ‘twill not be long,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14946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Then triumphant – shall we join the blessed throng,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14946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Joyfully uniting in the victor’ song-</a:t>
            </a:r>
          </a:p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If we follow all the way.</a:t>
            </a:r>
            <a:endParaRPr lang="en-GB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-42938"/>
            <a:ext cx="950505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Christ, our mighty Captain, </a:t>
            </a:r>
            <a:br>
              <a:rPr lang="en-GB" sz="8800" dirty="0" smtClean="0">
                <a:latin typeface="Algerian" pitchFamily="82" charset="0"/>
              </a:rPr>
            </a:br>
            <a:r>
              <a:rPr lang="en-GB" sz="8800" dirty="0" smtClean="0">
                <a:latin typeface="Algerian" pitchFamily="82" charset="0"/>
              </a:rPr>
              <a:t>leads against the foe;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070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b="1" i="1" dirty="0" smtClean="0">
                <a:latin typeface="Algerian" pitchFamily="82" charset="0"/>
              </a:rPr>
              <a:t>  Forward!   Forward! ‘tis  the  Lord’s  command,</a:t>
            </a:r>
            <a:endParaRPr lang="en-GB" sz="6600" b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600" b="1" i="1" dirty="0" smtClean="0">
                <a:latin typeface="Algerian" pitchFamily="82" charset="0"/>
              </a:rPr>
              <a:t>Forward!   Forward!   To  the  promised  land;</a:t>
            </a:r>
            <a:endParaRPr lang="en-GB" sz="6600" b="1" dirty="0" smtClean="0">
              <a:latin typeface="Algerian" pitchFamily="82" charset="0"/>
            </a:endParaRPr>
          </a:p>
          <a:p>
            <a:pPr algn="ctr">
              <a:buNone/>
            </a:pPr>
            <a:endParaRPr lang="en-GB" sz="6600" i="1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6600" i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070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b="1" i="1" dirty="0" smtClean="0">
                <a:latin typeface="Algerian" pitchFamily="82" charset="0"/>
              </a:rPr>
              <a:t>Forward!    Forward! Let the  chorus  ring:</a:t>
            </a:r>
            <a:endParaRPr lang="en-GB" sz="7200" b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b="1" i="1" dirty="0" smtClean="0">
                <a:latin typeface="Algerian" pitchFamily="82" charset="0"/>
              </a:rPr>
              <a:t>We  are  sure  to  win  with Christ  our  King!</a:t>
            </a:r>
            <a:endParaRPr lang="en-GB" sz="7200" b="1" dirty="0" smtClean="0">
              <a:latin typeface="Algerian" pitchFamily="82" charset="0"/>
            </a:endParaRPr>
          </a:p>
          <a:p>
            <a:pPr algn="ctr">
              <a:buNone/>
            </a:pPr>
            <a:endParaRPr lang="en-GB" sz="7200" b="1" i="1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7200" b="1" i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-42938"/>
            <a:ext cx="950505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10300" dirty="0" smtClean="0">
                <a:latin typeface="Algerian" pitchFamily="82" charset="0"/>
              </a:rPr>
              <a:t>We will never falter when He bids us go;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-42938"/>
            <a:ext cx="950505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400" dirty="0" err="1" smtClean="0">
                <a:latin typeface="Algerian" pitchFamily="82" charset="0"/>
              </a:rPr>
              <a:t>Tho</a:t>
            </a:r>
            <a:r>
              <a:rPr lang="en-GB" sz="7400" dirty="0" smtClean="0">
                <a:latin typeface="Algerian" pitchFamily="82" charset="0"/>
              </a:rPr>
              <a:t>’ His righteous purpose we may never know,</a:t>
            </a:r>
          </a:p>
          <a:p>
            <a:pPr algn="ctr">
              <a:buNone/>
            </a:pPr>
            <a:r>
              <a:rPr lang="en-GB" sz="7400" dirty="0" smtClean="0">
                <a:latin typeface="Algerian" pitchFamily="82" charset="0"/>
              </a:rPr>
              <a:t>Yet we’ll follow                  all the way.</a:t>
            </a:r>
            <a:endParaRPr lang="en-GB" sz="7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070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b="1" i="1" dirty="0" smtClean="0">
                <a:latin typeface="Algerian" pitchFamily="82" charset="0"/>
              </a:rPr>
              <a:t>Forward!   Forward! ‘tis  the  Lord’s command,</a:t>
            </a:r>
            <a:endParaRPr lang="en-GB" sz="6600" b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600" b="1" i="1" dirty="0" smtClean="0">
                <a:latin typeface="Algerian" pitchFamily="82" charset="0"/>
              </a:rPr>
              <a:t>Forward!  Forward!   To  the  promised  land;</a:t>
            </a:r>
            <a:endParaRPr lang="en-GB" sz="6600" b="1" dirty="0" smtClean="0">
              <a:latin typeface="Algerian" pitchFamily="82" charset="0"/>
            </a:endParaRPr>
          </a:p>
          <a:p>
            <a:pPr algn="ctr">
              <a:buNone/>
            </a:pPr>
            <a:endParaRPr lang="en-GB" sz="6600" i="1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6600" i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070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b="1" i="1" dirty="0" smtClean="0">
                <a:latin typeface="Algerian" pitchFamily="82" charset="0"/>
              </a:rPr>
              <a:t>Forward!    Forward!  Let the  chorus  ring:</a:t>
            </a:r>
            <a:endParaRPr lang="en-GB" sz="6600" b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600" b="1" i="1" dirty="0" smtClean="0">
                <a:latin typeface="Algerian" pitchFamily="82" charset="0"/>
              </a:rPr>
              <a:t>We  are  sure  to  win  with Christ  our  King!</a:t>
            </a:r>
            <a:endParaRPr lang="en-GB" sz="6600" b="1" dirty="0" smtClean="0">
              <a:latin typeface="Algerian" pitchFamily="82" charset="0"/>
            </a:endParaRPr>
          </a:p>
          <a:p>
            <a:pPr algn="ctr">
              <a:buNone/>
            </a:pPr>
            <a:endParaRPr lang="en-GB" sz="6600" i="1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6600" i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14946"/>
            <a:ext cx="9144000" cy="7072338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8000" dirty="0" smtClean="0">
                <a:latin typeface="Algerian" pitchFamily="82" charset="0"/>
              </a:rPr>
              <a:t>Satan’s fearful onslaughts cannot make us yield,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14946"/>
            <a:ext cx="9144000" cy="7072338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8000" dirty="0" smtClean="0">
                <a:latin typeface="Algerian" pitchFamily="82" charset="0"/>
              </a:rPr>
              <a:t>While we trust in Christ, 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8000" dirty="0" smtClean="0">
                <a:latin typeface="Algerian" pitchFamily="82" charset="0"/>
              </a:rPr>
              <a:t>our Buckler and our shield;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14946"/>
            <a:ext cx="9144000" cy="7072338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8000" dirty="0" smtClean="0">
                <a:latin typeface="Algerian" pitchFamily="82" charset="0"/>
              </a:rPr>
              <a:t>Pressing ever on the Spirit’s sword we wield,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8000" dirty="0" smtClean="0">
                <a:latin typeface="Algerian" pitchFamily="82" charset="0"/>
              </a:rPr>
              <a:t>And we follow all the way.</a:t>
            </a:r>
            <a:endParaRPr lang="en-GB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1152</TotalTime>
  <Words>318</Words>
  <Application>Microsoft Office PowerPoint</Application>
  <PresentationFormat>On-screen Show (4:3)</PresentationFormat>
  <Paragraphs>58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cross</vt:lpstr>
      <vt:lpstr>Gospel Hymns and Songs 100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169</cp:revision>
  <dcterms:created xsi:type="dcterms:W3CDTF">2012-08-25T10:40:27Z</dcterms:created>
  <dcterms:modified xsi:type="dcterms:W3CDTF">2018-09-17T17:06:03Z</dcterms:modified>
</cp:coreProperties>
</file>