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91" r:id="rId2"/>
    <p:sldId id="298" r:id="rId3"/>
    <p:sldId id="299" r:id="rId4"/>
    <p:sldId id="300" r:id="rId5"/>
    <p:sldId id="301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1596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8B715-69CB-46C6-A13C-0034422E39C9}" type="datetimeFigureOut">
              <a:rPr lang="en-GB" smtClean="0"/>
              <a:pPr/>
              <a:t>17/09/2018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9605B-448C-4824-924C-D39A879C339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660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17450"/>
            <a:ext cx="9001000" cy="1554162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latin typeface="Comic Sans MS" pitchFamily="66" charset="0"/>
              </a:rPr>
              <a:t>Gospel Hymns and Songs </a:t>
            </a:r>
            <a:r>
              <a:rPr lang="en-US" sz="9600" b="1" dirty="0" smtClean="0">
                <a:latin typeface="Comic Sans MS" pitchFamily="66" charset="0"/>
              </a:rPr>
              <a:t>101</a:t>
            </a:r>
            <a:endParaRPr lang="en-US" sz="96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8578"/>
            <a:ext cx="9144000" cy="45365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2700" dirty="0" smtClean="0">
                <a:latin typeface="Algerian" pitchFamily="82" charset="0"/>
              </a:rPr>
              <a:t>My father knows </a:t>
            </a:r>
            <a:endParaRPr lang="en-US" sz="12700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12700" dirty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127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08095"/>
      </p:ext>
    </p:extLst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3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-71438"/>
            <a:ext cx="9110246" cy="7072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5700" dirty="0" smtClean="0">
                <a:latin typeface="Algerian" pitchFamily="82" charset="0"/>
              </a:rPr>
              <a:t>He knows the bitter; weary way,</a:t>
            </a:r>
            <a:endParaRPr lang="en-US" sz="57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700" dirty="0" smtClean="0">
                <a:latin typeface="Algerian" pitchFamily="82" charset="0"/>
              </a:rPr>
              <a:t>The endless striving day by day,</a:t>
            </a:r>
            <a:endParaRPr lang="en-US" sz="57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700" dirty="0" smtClean="0">
                <a:latin typeface="Algerian" pitchFamily="82" charset="0"/>
              </a:rPr>
              <a:t>The souls that weep, the souls that pray;</a:t>
            </a:r>
            <a:endParaRPr lang="en-US" sz="57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700" dirty="0" smtClean="0">
                <a:latin typeface="Algerian" pitchFamily="82" charset="0"/>
              </a:rPr>
              <a:t> My Father knows,        my Father knows.</a:t>
            </a:r>
            <a:endParaRPr lang="en-US" sz="57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-71438"/>
            <a:ext cx="9110246" cy="7072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5700" dirty="0" smtClean="0">
                <a:latin typeface="Algerian" pitchFamily="82" charset="0"/>
              </a:rPr>
              <a:t>He knows when faint and worn we sink,</a:t>
            </a:r>
            <a:endParaRPr lang="en-US" sz="57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700" dirty="0" smtClean="0">
                <a:latin typeface="Algerian" pitchFamily="82" charset="0"/>
              </a:rPr>
              <a:t>How deep the pain, how near the brink</a:t>
            </a:r>
            <a:endParaRPr lang="en-US" sz="57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700" dirty="0" smtClean="0">
                <a:latin typeface="Algerian" pitchFamily="82" charset="0"/>
              </a:rPr>
              <a:t>Of dark despair we pause and shrink;</a:t>
            </a:r>
            <a:endParaRPr lang="en-US" sz="57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700" dirty="0" smtClean="0">
                <a:latin typeface="Algerian" pitchFamily="82" charset="0"/>
              </a:rPr>
              <a:t>  My Father knows,        my Father knows</a:t>
            </a:r>
            <a:endParaRPr lang="en-US" sz="57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-71438"/>
            <a:ext cx="9110246" cy="7072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5700" dirty="0" smtClean="0">
                <a:latin typeface="Algerian" pitchFamily="82" charset="0"/>
              </a:rPr>
              <a:t>He knows how hard the fight has been,</a:t>
            </a:r>
            <a:endParaRPr lang="en-US" sz="57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700" dirty="0" smtClean="0">
                <a:latin typeface="Algerian" pitchFamily="82" charset="0"/>
              </a:rPr>
              <a:t>The clouds that come our lives between,</a:t>
            </a:r>
            <a:endParaRPr lang="en-US" sz="57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700" dirty="0" smtClean="0">
                <a:latin typeface="Algerian" pitchFamily="82" charset="0"/>
              </a:rPr>
              <a:t>The wounds the world has never seen;</a:t>
            </a:r>
            <a:endParaRPr lang="en-US" sz="57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700" smtClean="0">
                <a:latin typeface="Algerian" pitchFamily="82" charset="0"/>
              </a:rPr>
              <a:t> My </a:t>
            </a:r>
            <a:r>
              <a:rPr lang="en-GB" sz="5700" dirty="0" smtClean="0">
                <a:latin typeface="Algerian" pitchFamily="82" charset="0"/>
              </a:rPr>
              <a:t>father knows</a:t>
            </a:r>
            <a:r>
              <a:rPr lang="en-GB" sz="5700" smtClean="0">
                <a:latin typeface="Algerian" pitchFamily="82" charset="0"/>
              </a:rPr>
              <a:t>,        my </a:t>
            </a:r>
            <a:r>
              <a:rPr lang="en-GB" sz="5700" dirty="0" smtClean="0">
                <a:latin typeface="Algerian" pitchFamily="82" charset="0"/>
              </a:rPr>
              <a:t>Father knows. </a:t>
            </a:r>
            <a:endParaRPr lang="en-US" sz="57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85784" y="-71438"/>
            <a:ext cx="9572692" cy="7072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5700" dirty="0" smtClean="0">
                <a:latin typeface="Algerian" pitchFamily="82" charset="0"/>
              </a:rPr>
              <a:t>He knows! O heart,     take up thy cross,</a:t>
            </a:r>
            <a:endParaRPr lang="en-US" sz="57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600" dirty="0" smtClean="0">
                <a:latin typeface="Algerian" pitchFamily="82" charset="0"/>
              </a:rPr>
              <a:t>And know earth’s </a:t>
            </a:r>
            <a:r>
              <a:rPr lang="en-GB" sz="5200" dirty="0" smtClean="0">
                <a:latin typeface="Algerian" pitchFamily="82" charset="0"/>
              </a:rPr>
              <a:t>treasures are but dross,</a:t>
            </a:r>
            <a:endParaRPr lang="en-US" sz="52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700" dirty="0" smtClean="0">
                <a:latin typeface="Algerian" pitchFamily="82" charset="0"/>
              </a:rPr>
              <a:t>And all will prove as gain, not loss;</a:t>
            </a:r>
            <a:endParaRPr lang="en-US" sz="57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700" dirty="0" smtClean="0">
                <a:latin typeface="Algerian" pitchFamily="82" charset="0"/>
              </a:rPr>
              <a:t> My Father knows,          my Father knows.</a:t>
            </a:r>
            <a:endParaRPr lang="en-US" sz="57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1087</TotalTime>
  <Words>148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cross</vt:lpstr>
      <vt:lpstr>Gospel Hymns and Songs 101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172</cp:revision>
  <dcterms:created xsi:type="dcterms:W3CDTF">2012-08-25T10:40:27Z</dcterms:created>
  <dcterms:modified xsi:type="dcterms:W3CDTF">2018-09-17T17:09:39Z</dcterms:modified>
</cp:coreProperties>
</file>