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1" r:id="rId2"/>
    <p:sldId id="306" r:id="rId3"/>
    <p:sldId id="298" r:id="rId4"/>
    <p:sldId id="301" r:id="rId5"/>
    <p:sldId id="300" r:id="rId6"/>
    <p:sldId id="299" r:id="rId7"/>
    <p:sldId id="303" r:id="rId8"/>
    <p:sldId id="302" r:id="rId9"/>
    <p:sldId id="30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pPr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7450"/>
            <a:ext cx="9001000" cy="15541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9600" b="1" dirty="0" smtClean="0">
                <a:latin typeface="Comic Sans MS" pitchFamily="66" charset="0"/>
              </a:rPr>
              <a:t>102</a:t>
            </a:r>
            <a:endParaRPr lang="en-US" sz="9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49651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7000" dirty="0" smtClean="0">
                <a:latin typeface="Algerian" pitchFamily="82" charset="0"/>
              </a:rPr>
              <a:t>The healer</a:t>
            </a:r>
            <a:endParaRPr lang="en-US" sz="1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38"/>
            <a:ext cx="91102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On the Cross crucified,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In great sorrow He died;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The Giver of life was He 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Yet my Lord was despised and     rejected of men,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This Jesus of Calvary.</a:t>
            </a:r>
            <a:endParaRPr lang="en-US" sz="5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38"/>
            <a:ext cx="911024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He  was  wounded  for    our  transgressions,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He  was  bruised  for       our  iniquities;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Surely  He  bore            our sorrows,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And  by  His  stripes         we  are healed. 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142900"/>
            <a:ext cx="9358378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000" dirty="0" smtClean="0">
                <a:latin typeface="Algerian" pitchFamily="82" charset="0"/>
              </a:rPr>
              <a:t>Price for healing was paid,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200" dirty="0" smtClean="0">
                <a:latin typeface="Algerian" pitchFamily="82" charset="0"/>
              </a:rPr>
              <a:t>As those cruel stripes were made,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000" dirty="0" smtClean="0">
                <a:latin typeface="Algerian" pitchFamily="82" charset="0"/>
              </a:rPr>
              <a:t>Within Pilate’s             judgment  hall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Now His </a:t>
            </a:r>
            <a:r>
              <a:rPr lang="en-GB" sz="5300" dirty="0" err="1" smtClean="0">
                <a:latin typeface="Algerian" pitchFamily="82" charset="0"/>
              </a:rPr>
              <a:t>suff’ring</a:t>
            </a:r>
            <a:r>
              <a:rPr lang="en-GB" sz="5300" dirty="0" smtClean="0">
                <a:latin typeface="Algerian" pitchFamily="82" charset="0"/>
              </a:rPr>
              <a:t> afford perfect healing for all,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100" dirty="0" smtClean="0">
                <a:latin typeface="Algerian" pitchFamily="82" charset="0"/>
              </a:rPr>
              <a:t>This wonderful       Healer’s mine.</a:t>
            </a:r>
            <a:endParaRPr lang="en-US" sz="5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38"/>
            <a:ext cx="911024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He  was  wounded  for    our  transgressions,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He  was  bruised  for       our  iniquities;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Surely  He  bore            our sorrows,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And  by  His  stripes         we  are healed. 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38"/>
            <a:ext cx="911024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000" dirty="0" smtClean="0">
                <a:latin typeface="Algerian" pitchFamily="82" charset="0"/>
              </a:rPr>
              <a:t>Came the leper to Christ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000" dirty="0" smtClean="0">
                <a:latin typeface="Algerian" pitchFamily="82" charset="0"/>
              </a:rPr>
              <a:t>Saying “Surely I know,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000" dirty="0" smtClean="0">
                <a:latin typeface="Algerian" pitchFamily="82" charset="0"/>
              </a:rPr>
              <a:t>That Thou, Lord, canst made me whole.”-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000" dirty="0" smtClean="0">
                <a:latin typeface="Algerian" pitchFamily="82" charset="0"/>
              </a:rPr>
              <a:t>When his great faith was seen Jesus said,            “Yes, I will.”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000" dirty="0" smtClean="0">
                <a:latin typeface="Algerian" pitchFamily="82" charset="0"/>
              </a:rPr>
              <a:t>And touched him               and made him clean.</a:t>
            </a: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38"/>
            <a:ext cx="911024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He  was  wounded  for    our  transgressions,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He  was  bruised  for       our  iniquities;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Surely  He  bore            our sorrows,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And  by  His  stripes         we  are healed. 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71438"/>
            <a:ext cx="9358378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He has healed my sick 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Made me </a:t>
            </a:r>
            <a:r>
              <a:rPr lang="en-GB" sz="5300" dirty="0" err="1" smtClean="0">
                <a:latin typeface="Algerian" pitchFamily="82" charset="0"/>
              </a:rPr>
              <a:t>ev’ry</a:t>
            </a:r>
            <a:r>
              <a:rPr lang="en-GB" sz="5300" dirty="0" smtClean="0">
                <a:latin typeface="Algerian" pitchFamily="82" charset="0"/>
              </a:rPr>
              <a:t> whit whole,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And He’ll do                       the same to you –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He’s the same yesterday and today and for ever,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This Healer of men today.</a:t>
            </a:r>
            <a:endParaRPr lang="en-US" sz="53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38"/>
            <a:ext cx="911024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He  was  wounded  for    our  transgressions,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He  was  bruised  for       our  iniquities;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Surely  He  bore            our sorrows,</a:t>
            </a:r>
            <a:endParaRPr lang="en-US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And  by  His  stripes         we  are healed. 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1124</TotalTime>
  <Words>261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178</cp:revision>
  <dcterms:created xsi:type="dcterms:W3CDTF">2012-08-25T10:40:27Z</dcterms:created>
  <dcterms:modified xsi:type="dcterms:W3CDTF">2018-09-17T17:10:01Z</dcterms:modified>
</cp:coreProperties>
</file>