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" y="-243408"/>
            <a:ext cx="9011344" cy="155416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Gospel Hymns and Songs </a:t>
            </a:r>
            <a:r>
              <a:rPr lang="en-US" sz="8800" b="1" dirty="0" smtClean="0">
                <a:latin typeface="Comic Sans MS" pitchFamily="66" charset="0"/>
              </a:rPr>
              <a:t>103</a:t>
            </a:r>
            <a:endParaRPr lang="en-US" sz="72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08112"/>
            <a:ext cx="9144000" cy="59492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3000" dirty="0" smtClean="0">
                <a:latin typeface="Algerian" pitchFamily="82" charset="0"/>
              </a:rPr>
              <a:t>He healed them all</a:t>
            </a:r>
            <a:endParaRPr lang="en-US" sz="13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0"/>
            <a:ext cx="928690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700" dirty="0" smtClean="0">
                <a:latin typeface="Algerian" pitchFamily="82" charset="0"/>
              </a:rPr>
              <a:t>He never health refused in     bygone ages,</a:t>
            </a:r>
          </a:p>
          <a:p>
            <a:pPr algn="ctr">
              <a:buNone/>
            </a:pPr>
            <a:r>
              <a:rPr lang="en-GB" sz="6700" dirty="0" smtClean="0">
                <a:latin typeface="Algerian" pitchFamily="82" charset="0"/>
              </a:rPr>
              <a:t>Nor feared to take the “chastisement” away;</a:t>
            </a:r>
            <a:endParaRPr lang="en-GB" sz="6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0"/>
            <a:ext cx="928690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Then why not ask it now, instead   of praying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  For “patience”     to endure from     day to day?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4388" y="0"/>
            <a:ext cx="928690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He healed them all – the blind, the lame, the palsied,</a:t>
            </a:r>
          </a:p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The sick in body and the weak in mind,</a:t>
            </a:r>
            <a:endParaRPr lang="en-GB" sz="7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0"/>
            <a:ext cx="928690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Whoever came,    no matter how afflicted,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Were sure a sovereign remedy to find.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2536" y="27384"/>
            <a:ext cx="928690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500" dirty="0" smtClean="0">
                <a:latin typeface="Algerian" pitchFamily="82" charset="0"/>
              </a:rPr>
              <a:t>His word gave health, his touch </a:t>
            </a:r>
            <a:r>
              <a:rPr lang="en-GB" sz="6300" dirty="0" smtClean="0">
                <a:latin typeface="Algerian" pitchFamily="82" charset="0"/>
              </a:rPr>
              <a:t>restored the vigour,</a:t>
            </a:r>
          </a:p>
          <a:p>
            <a:pPr algn="ctr">
              <a:buNone/>
            </a:pPr>
            <a:r>
              <a:rPr lang="en-GB" sz="6800" dirty="0" smtClean="0">
                <a:latin typeface="Algerian" pitchFamily="82" charset="0"/>
              </a:rPr>
              <a:t>To every weary pain-exhausted frame;</a:t>
            </a:r>
            <a:endParaRPr lang="en-GB" sz="6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0"/>
            <a:ext cx="928690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And all He asked before He gave the blessing</a:t>
            </a:r>
          </a:p>
          <a:p>
            <a:pPr algn="ctr">
              <a:buNone/>
            </a:pPr>
            <a:r>
              <a:rPr lang="en-GB" sz="7000" dirty="0" smtClean="0">
                <a:latin typeface="Algerian" pitchFamily="82" charset="0"/>
              </a:rPr>
              <a:t>Was simple faith in Him from those who came.</a:t>
            </a:r>
            <a:endParaRPr lang="en-GB" sz="7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0"/>
            <a:ext cx="928690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And is our Lord, the kind, the good, the tender,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Less loving now than in those days of old?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0"/>
            <a:ext cx="928690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Or is it that our faith is growing feeble,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And Christian energy is waxing cold?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0"/>
            <a:ext cx="928690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Why do we not  with equal expectation,</a:t>
            </a:r>
          </a:p>
          <a:p>
            <a:pPr algn="ctr">
              <a:buNone/>
            </a:pPr>
            <a:r>
              <a:rPr lang="en-GB" sz="7200" dirty="0" smtClean="0">
                <a:latin typeface="Algerian" pitchFamily="82" charset="0"/>
              </a:rPr>
              <a:t>Now bring our sick ones to the Lord in prayer</a:t>
            </a:r>
            <a:endParaRPr lang="en-GB" sz="7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80528" y="0"/>
            <a:ext cx="9286908" cy="6858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GB" sz="6200" dirty="0" smtClean="0">
                <a:latin typeface="Algerian" pitchFamily="82" charset="0"/>
              </a:rPr>
              <a:t>Right through the throng of </a:t>
            </a:r>
            <a:r>
              <a:rPr lang="en-GB" sz="6300" dirty="0" smtClean="0">
                <a:latin typeface="Algerian" pitchFamily="82" charset="0"/>
              </a:rPr>
              <a:t>unbelieving scruples</a:t>
            </a:r>
          </a:p>
          <a:p>
            <a:pPr algn="ctr">
              <a:buNone/>
            </a:pPr>
            <a:r>
              <a:rPr lang="en-GB" sz="6200" dirty="0" smtClean="0">
                <a:latin typeface="Algerian" pitchFamily="82" charset="0"/>
              </a:rPr>
              <a:t>Up to His very side and leave them there</a:t>
            </a:r>
            <a:endParaRPr lang="en-GB" sz="62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919</TotalTime>
  <Words>200</Words>
  <Application>Microsoft Office PowerPoint</Application>
  <PresentationFormat>On-screen Show (4:3)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cross</vt:lpstr>
      <vt:lpstr>Gospel Hymns and Songs 103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64</cp:revision>
  <dcterms:created xsi:type="dcterms:W3CDTF">2012-08-25T10:40:27Z</dcterms:created>
  <dcterms:modified xsi:type="dcterms:W3CDTF">2018-09-17T17:10:25Z</dcterms:modified>
</cp:coreProperties>
</file>