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1" r:id="rId2"/>
    <p:sldId id="314" r:id="rId3"/>
    <p:sldId id="315" r:id="rId4"/>
    <p:sldId id="316" r:id="rId5"/>
    <p:sldId id="317" r:id="rId6"/>
    <p:sldId id="318" r:id="rId7"/>
    <p:sldId id="319" r:id="rId8"/>
    <p:sldId id="322" r:id="rId9"/>
    <p:sldId id="323" r:id="rId10"/>
    <p:sldId id="320" r:id="rId11"/>
    <p:sldId id="321" r:id="rId12"/>
    <p:sldId id="313" r:id="rId13"/>
    <p:sldId id="324" r:id="rId14"/>
    <p:sldId id="32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158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8B715-69CB-46C6-A13C-0034422E39C9}" type="datetimeFigureOut">
              <a:rPr lang="en-GB" smtClean="0"/>
              <a:pPr/>
              <a:t>28/06/2015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605B-448C-4824-924C-D39A879C339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5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09644" cy="155416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Gospel Hymns and Songs </a:t>
            </a:r>
            <a:r>
              <a:rPr lang="en-US" sz="8800" b="1" dirty="0" smtClean="0">
                <a:latin typeface="Comic Sans MS" pitchFamily="66" charset="0"/>
              </a:rPr>
              <a:t>104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6144"/>
            <a:ext cx="9144000" cy="4221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5100" dirty="0" smtClean="0">
                <a:latin typeface="Algerian" pitchFamily="82" charset="0"/>
              </a:rPr>
              <a:t>TELL</a:t>
            </a:r>
            <a:br>
              <a:rPr lang="en-US" sz="15100" dirty="0" smtClean="0">
                <a:latin typeface="Algerian" pitchFamily="82" charset="0"/>
              </a:rPr>
            </a:br>
            <a:r>
              <a:rPr lang="en-US" sz="12800" dirty="0" smtClean="0">
                <a:latin typeface="Algerian" pitchFamily="82" charset="0"/>
              </a:rPr>
              <a:t>SOMEBODY</a:t>
            </a:r>
            <a:endParaRPr lang="en-US" sz="128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lgerian" pitchFamily="82" charset="0"/>
              </a:rPr>
              <a:t>IS THERE VICTORY NOW WHERE THERE ONCE WAS DEFEAT,</a:t>
            </a:r>
            <a:br>
              <a:rPr lang="en-US" sz="7200" dirty="0" smtClean="0">
                <a:latin typeface="Algerian" pitchFamily="82" charset="0"/>
              </a:rPr>
            </a:br>
            <a:r>
              <a:rPr lang="en-US" sz="7200" dirty="0" smtClean="0">
                <a:latin typeface="Algerian" pitchFamily="82" charset="0"/>
              </a:rPr>
              <a:t>BLESSED TRIUMPH THRO’ JESUS ALONE?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atin typeface="Algerian" pitchFamily="82" charset="0"/>
              </a:rPr>
              <a:t>TELL SOMEBODY TODAY OF A MASTER AND FRIEND,</a:t>
            </a:r>
            <a:br>
              <a:rPr lang="en-US" sz="7200" dirty="0" smtClean="0">
                <a:latin typeface="Algerian" pitchFamily="82" charset="0"/>
              </a:rPr>
            </a:br>
            <a:r>
              <a:rPr lang="en-US" sz="7200" dirty="0" smtClean="0">
                <a:latin typeface="Algerian" pitchFamily="82" charset="0"/>
              </a:rPr>
              <a:t>AND HIS WONDERFUL MERCY MAKE KNOWN….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atin typeface="Algerian" pitchFamily="82" charset="0"/>
              </a:rPr>
              <a:t>TELL SOMEBODY TODAY OF A MASTER AND FRIEND,</a:t>
            </a:r>
            <a:br>
              <a:rPr lang="en-US" sz="7200" dirty="0" smtClean="0">
                <a:latin typeface="Algerian" pitchFamily="82" charset="0"/>
              </a:rPr>
            </a:br>
            <a:r>
              <a:rPr lang="en-US" sz="7200" dirty="0" smtClean="0">
                <a:latin typeface="Algerian" pitchFamily="82" charset="0"/>
              </a:rPr>
              <a:t>AND HIS WONDERFUL MERCY MAKE KNOWN….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" y="0"/>
            <a:ext cx="9124920" cy="6858000"/>
          </a:xfrm>
        </p:spPr>
        <p:txBody>
          <a:bodyPr>
            <a:noAutofit/>
          </a:bodyPr>
          <a:lstStyle/>
          <a:p>
            <a:r>
              <a:rPr lang="en-US" sz="8000" i="1" dirty="0" smtClean="0">
                <a:latin typeface="Algerian" pitchFamily="82" charset="0"/>
              </a:rPr>
              <a:t>TELL SOMEBODY, TELL SOMEBODY</a:t>
            </a:r>
            <a:br>
              <a:rPr lang="en-US" sz="8000" i="1" dirty="0" smtClean="0">
                <a:latin typeface="Algerian" pitchFamily="82" charset="0"/>
              </a:rPr>
            </a:br>
            <a:r>
              <a:rPr lang="en-US" sz="8000" i="1" dirty="0" smtClean="0">
                <a:latin typeface="Algerian" pitchFamily="82" charset="0"/>
              </a:rPr>
              <a:t>ALL OF THE WONDERFUL LOVE YOU KNOW</a:t>
            </a:r>
            <a:endParaRPr lang="en-US" sz="8000" i="1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908" y="-24"/>
            <a:ext cx="9129746" cy="6877080"/>
          </a:xfrm>
        </p:spPr>
        <p:txBody>
          <a:bodyPr>
            <a:noAutofit/>
          </a:bodyPr>
          <a:lstStyle/>
          <a:p>
            <a:r>
              <a:rPr lang="en-US" sz="8800" i="1" dirty="0" smtClean="0">
                <a:latin typeface="Algerian" pitchFamily="82" charset="0"/>
              </a:rPr>
              <a:t>TELL SOMEBODY, TELL SOMEBODY,</a:t>
            </a:r>
            <a:br>
              <a:rPr lang="en-US" sz="8800" i="1" dirty="0" smtClean="0">
                <a:latin typeface="Algerian" pitchFamily="82" charset="0"/>
              </a:rPr>
            </a:br>
            <a:r>
              <a:rPr lang="en-US" sz="8800" i="1" dirty="0" smtClean="0">
                <a:latin typeface="Algerian" pitchFamily="82" charset="0"/>
              </a:rPr>
              <a:t>CHRIST AND HIS GOODNESS SHOW.</a:t>
            </a:r>
            <a:endParaRPr lang="en-US" sz="8800" i="1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atin typeface="Algerian" pitchFamily="82" charset="0"/>
              </a:rPr>
              <a:t>ARE YOU TRUSTING THE LOVE OF THE SAVIOUR DIVINE,</a:t>
            </a:r>
            <a:br>
              <a:rPr lang="en-US" sz="7200" dirty="0" smtClean="0">
                <a:latin typeface="Algerian" pitchFamily="82" charset="0"/>
              </a:rPr>
            </a:br>
            <a:r>
              <a:rPr lang="en-US" sz="7200" dirty="0" smtClean="0">
                <a:latin typeface="Algerian" pitchFamily="82" charset="0"/>
              </a:rPr>
              <a:t>DOES HIS SMILE MAKE THE DARKEST DAY BRIGHT?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atin typeface="Algerian" pitchFamily="82" charset="0"/>
              </a:rPr>
              <a:t>ARE YOU LAYING ON HIM ALL THE BURDENS THAT FRET,</a:t>
            </a:r>
            <a:br>
              <a:rPr lang="en-US" sz="7200" dirty="0" smtClean="0">
                <a:latin typeface="Algerian" pitchFamily="82" charset="0"/>
              </a:rPr>
            </a:br>
            <a:r>
              <a:rPr lang="en-US" sz="7200" dirty="0" smtClean="0">
                <a:latin typeface="Algerian" pitchFamily="82" charset="0"/>
              </a:rPr>
              <a:t>DOES THE CROSS THAT HE GAVE YOU SEEM LIGHT?...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" y="0"/>
            <a:ext cx="9124920" cy="6858000"/>
          </a:xfrm>
        </p:spPr>
        <p:txBody>
          <a:bodyPr>
            <a:noAutofit/>
          </a:bodyPr>
          <a:lstStyle/>
          <a:p>
            <a:r>
              <a:rPr lang="en-US" sz="8000" i="1" dirty="0" smtClean="0">
                <a:latin typeface="Algerian" pitchFamily="82" charset="0"/>
              </a:rPr>
              <a:t>TELL SOMEBODY, TELL SOMEBODY</a:t>
            </a:r>
            <a:br>
              <a:rPr lang="en-US" sz="8000" i="1" dirty="0" smtClean="0">
                <a:latin typeface="Algerian" pitchFamily="82" charset="0"/>
              </a:rPr>
            </a:br>
            <a:r>
              <a:rPr lang="en-US" sz="8000" i="1" dirty="0" smtClean="0">
                <a:latin typeface="Algerian" pitchFamily="82" charset="0"/>
              </a:rPr>
              <a:t>ALL OF THE WONDERFUL LOVE YOU KNOW</a:t>
            </a:r>
            <a:endParaRPr lang="en-US" sz="8000" i="1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908" y="-24"/>
            <a:ext cx="9129746" cy="6877080"/>
          </a:xfrm>
        </p:spPr>
        <p:txBody>
          <a:bodyPr>
            <a:noAutofit/>
          </a:bodyPr>
          <a:lstStyle/>
          <a:p>
            <a:r>
              <a:rPr lang="en-US" sz="8800" i="1" dirty="0" smtClean="0">
                <a:latin typeface="Algerian" pitchFamily="82" charset="0"/>
              </a:rPr>
              <a:t>TELL SOMEBODY, TELL SOMEBODY,</a:t>
            </a:r>
            <a:br>
              <a:rPr lang="en-US" sz="8800" i="1" dirty="0" smtClean="0">
                <a:latin typeface="Algerian" pitchFamily="82" charset="0"/>
              </a:rPr>
            </a:br>
            <a:r>
              <a:rPr lang="en-US" sz="8800" i="1" dirty="0" smtClean="0">
                <a:latin typeface="Algerian" pitchFamily="82" charset="0"/>
              </a:rPr>
              <a:t>CHRIST AND HIS GOODNESS SHOW.</a:t>
            </a:r>
            <a:endParaRPr lang="en-US" sz="8800" i="1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0"/>
            <a:ext cx="8458200" cy="2971800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latin typeface="Algerian" pitchFamily="82" charset="0"/>
              </a:rPr>
              <a:t>ARE YOU RESTING TODAY ‘NEATH THE SHELTERING ROCK,</a:t>
            </a:r>
            <a:br>
              <a:rPr lang="en-US" sz="8000" dirty="0" smtClean="0">
                <a:latin typeface="Algerian" pitchFamily="82" charset="0"/>
              </a:rPr>
            </a:br>
            <a:r>
              <a:rPr lang="en-US" sz="8000" dirty="0" smtClean="0">
                <a:latin typeface="Algerian" pitchFamily="82" charset="0"/>
              </a:rPr>
              <a:t>HAVE YOU GIVEN YOUR LORD FULL CONTROL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atin typeface="Algerian" pitchFamily="82" charset="0"/>
              </a:rPr>
              <a:t>ARE YOU GLAD IN THE LOVE THAT REDEEMED YOU FROM SIN,</a:t>
            </a:r>
            <a:br>
              <a:rPr lang="en-US" sz="7200" dirty="0" smtClean="0">
                <a:latin typeface="Algerian" pitchFamily="82" charset="0"/>
              </a:rPr>
            </a:br>
            <a:r>
              <a:rPr lang="en-US" sz="7200" dirty="0" smtClean="0">
                <a:latin typeface="Algerian" pitchFamily="82" charset="0"/>
              </a:rPr>
              <a:t>HAS  HE SPOKEN HIS PEACE TO YOUR SOUL ?...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" y="0"/>
            <a:ext cx="9124920" cy="6858000"/>
          </a:xfrm>
        </p:spPr>
        <p:txBody>
          <a:bodyPr>
            <a:noAutofit/>
          </a:bodyPr>
          <a:lstStyle/>
          <a:p>
            <a:r>
              <a:rPr lang="en-US" sz="8000" i="1" dirty="0" smtClean="0">
                <a:latin typeface="Algerian" pitchFamily="82" charset="0"/>
              </a:rPr>
              <a:t>TELL SOMEBODY, TELL SOMEBODY</a:t>
            </a:r>
            <a:br>
              <a:rPr lang="en-US" sz="8000" i="1" dirty="0" smtClean="0">
                <a:latin typeface="Algerian" pitchFamily="82" charset="0"/>
              </a:rPr>
            </a:br>
            <a:r>
              <a:rPr lang="en-US" sz="8000" i="1" dirty="0" smtClean="0">
                <a:latin typeface="Algerian" pitchFamily="82" charset="0"/>
              </a:rPr>
              <a:t>ALL OF THE WONDERFUL LOVE YOU KNOW</a:t>
            </a:r>
            <a:endParaRPr lang="en-US" sz="8000" i="1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908" y="-24"/>
            <a:ext cx="9129746" cy="6877080"/>
          </a:xfrm>
        </p:spPr>
        <p:txBody>
          <a:bodyPr>
            <a:noAutofit/>
          </a:bodyPr>
          <a:lstStyle/>
          <a:p>
            <a:r>
              <a:rPr lang="en-US" sz="8800" i="1" dirty="0" smtClean="0">
                <a:latin typeface="Algerian" pitchFamily="82" charset="0"/>
              </a:rPr>
              <a:t>TELL SOMEBODY, TELL SOMEBODY,</a:t>
            </a:r>
            <a:br>
              <a:rPr lang="en-US" sz="8800" i="1" dirty="0" smtClean="0">
                <a:latin typeface="Algerian" pitchFamily="82" charset="0"/>
              </a:rPr>
            </a:br>
            <a:r>
              <a:rPr lang="en-US" sz="8800" i="1" dirty="0" smtClean="0">
                <a:latin typeface="Algerian" pitchFamily="82" charset="0"/>
              </a:rPr>
              <a:t>CHRIST AND HIS GOODNESS SHOW.</a:t>
            </a:r>
            <a:endParaRPr lang="en-US" sz="8800" i="1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1190</TotalTime>
  <Words>110</Words>
  <Application>Microsoft Office PowerPoint</Application>
  <PresentationFormat>On-screen Show 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cross</vt:lpstr>
      <vt:lpstr>Gospel Hymns and Songs 104</vt:lpstr>
      <vt:lpstr>ARE YOU TRUSTING THE LOVE OF THE SAVIOUR DIVINE, DOES HIS SMILE MAKE THE DARKEST DAY BRIGHT?</vt:lpstr>
      <vt:lpstr>ARE YOU LAYING ON HIM ALL THE BURDENS THAT FRET, DOES THE CROSS THAT HE GAVE YOU SEEM LIGHT?...</vt:lpstr>
      <vt:lpstr>TELL SOMEBODY, TELL SOMEBODY ALL OF THE WONDERFUL LOVE YOU KNOW</vt:lpstr>
      <vt:lpstr>TELL SOMEBODY, TELL SOMEBODY, CHRIST AND HIS GOODNESS SHOW.</vt:lpstr>
      <vt:lpstr>ARE YOU RESTING TODAY ‘NEATH THE SHELTERING ROCK, HAVE YOU GIVEN YOUR LORD FULL CONTROL?</vt:lpstr>
      <vt:lpstr>ARE YOU GLAD IN THE LOVE THAT REDEEMED YOU FROM SIN, HAS  HE SPOKEN HIS PEACE TO YOUR SOUL ?...</vt:lpstr>
      <vt:lpstr>TELL SOMEBODY, TELL SOMEBODY ALL OF THE WONDERFUL LOVE YOU KNOW</vt:lpstr>
      <vt:lpstr>TELL SOMEBODY, TELL SOMEBODY, CHRIST AND HIS GOODNESS SHOW.</vt:lpstr>
      <vt:lpstr>IS THERE VICTORY NOW WHERE THERE ONCE WAS DEFEAT, BLESSED TRIUMPH THRO’ JESUS ALONE?</vt:lpstr>
      <vt:lpstr>TELL SOMEBODY TODAY OF A MASTER AND FRIEND, AND HIS WONDERFUL MERCY MAKE KNOWN….</vt:lpstr>
      <vt:lpstr>TELL SOMEBODY TODAY OF A MASTER AND FRIEND, AND HIS WONDERFUL MERCY MAKE KNOWN….</vt:lpstr>
      <vt:lpstr>TELL SOMEBODY, TELL SOMEBODY ALL OF THE WONDERFUL LOVE YOU KNOW</vt:lpstr>
      <vt:lpstr>TELL SOMEBODY, TELL SOMEBODY, CHRIST AND HIS GOODNESS SHOW.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184</cp:revision>
  <dcterms:created xsi:type="dcterms:W3CDTF">2012-08-25T10:40:27Z</dcterms:created>
  <dcterms:modified xsi:type="dcterms:W3CDTF">2015-06-28T08:17:46Z</dcterms:modified>
</cp:coreProperties>
</file>