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1" r:id="rId2"/>
    <p:sldId id="298" r:id="rId3"/>
    <p:sldId id="306" r:id="rId4"/>
    <p:sldId id="302" r:id="rId5"/>
    <p:sldId id="307" r:id="rId6"/>
    <p:sldId id="303" r:id="rId7"/>
    <p:sldId id="308" r:id="rId8"/>
    <p:sldId id="300" r:id="rId9"/>
    <p:sldId id="309" r:id="rId10"/>
    <p:sldId id="305" r:id="rId11"/>
    <p:sldId id="310" r:id="rId12"/>
    <p:sldId id="304" r:id="rId13"/>
    <p:sldId id="311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83" d="100"/>
          <a:sy n="83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9176A-091A-4274-9B6B-1BDBDB4DDC4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B5E48-CBCB-4BDB-A944-E43DA903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B5E48-CBCB-4BDB-A944-E43DA9038FB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B5E48-CBCB-4BDB-A944-E43DA9038FBE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B5E48-CBCB-4BDB-A944-E43DA9038FBE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B5E48-CBCB-4BDB-A944-E43DA9038FBE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B5E48-CBCB-4BDB-A944-E43DA9038FBE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B5E48-CBCB-4BDB-A944-E43DA9038FBE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B5E48-CBCB-4BDB-A944-E43DA9038FBE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B5E48-CBCB-4BDB-A944-E43DA9038FB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B5E48-CBCB-4BDB-A944-E43DA9038FBE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B5E48-CBCB-4BDB-A944-E43DA9038FBE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B5E48-CBCB-4BDB-A944-E43DA9038FBE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B5E48-CBCB-4BDB-A944-E43DA9038FBE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B5E48-CBCB-4BDB-A944-E43DA9038FBE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54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dirty="0">
                <a:latin typeface="Comic Sans MS" pitchFamily="66" charset="0"/>
              </a:rPr>
              <a:t> </a:t>
            </a:r>
            <a:r>
              <a:rPr lang="en-US" sz="49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Gospel Hymns and Songs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</a:t>
            </a:r>
            <a:r>
              <a:rPr lang="en-US" sz="10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105</a:t>
            </a:r>
            <a:endParaRPr lang="en-US" sz="7200" b="1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38490"/>
            <a:ext cx="9144000" cy="380673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I’ll Tell the world</a:t>
            </a:r>
            <a:endParaRPr lang="en-US" sz="12000" dirty="0">
              <a:solidFill>
                <a:schemeClr val="tx1">
                  <a:lumMod val="95000"/>
                  <a:lumOff val="5000"/>
                </a:schemeClr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3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-114946"/>
            <a:ext cx="9108504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7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For when He comes and life  is over;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77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For those who love Him there’s more to be;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-71462"/>
            <a:ext cx="9108504" cy="7072338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76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Eyes have never seen the wonders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76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That He’s preparing for you and me,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-114946"/>
            <a:ext cx="9108504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7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O tell the world that you’re a Christian,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77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Be not ashamed his name to bear;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-71462"/>
            <a:ext cx="9108504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7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O tell the world that you’re a Christian,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77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And take Him with you every where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7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I’ll tell the world that I’m   a Christian –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77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I’m not ashamed              His name to bear;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3408"/>
            <a:ext cx="9144000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8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I’ll tell the world that I’m  a Christian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78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I’ll take Him  with me anywhere.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I’ll tell the world how Jesus saved me,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And how he gave </a:t>
            </a:r>
            <a:r>
              <a:rPr lang="en-GB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me a life brand-new;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7072338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83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And I know that                if you trust Him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83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That all He gave me he’ll give to you,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40568" y="-71462"/>
            <a:ext cx="9937104" cy="7072338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I’ll tell the world that He’s my Saviour,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No other one              could love me so;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7072338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88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My life, my all                    is His forever,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88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And where He leads me           I will go.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29070"/>
            <a:ext cx="9108504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8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 I’ll tell the world  that He is coming -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88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It </a:t>
            </a:r>
            <a:r>
              <a:rPr lang="en-GB" sz="8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maay</a:t>
            </a:r>
            <a:r>
              <a:rPr lang="en-GB" sz="88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 be near                or far away;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29070"/>
            <a:ext cx="9108504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But we must live </a:t>
            </a:r>
            <a:r>
              <a:rPr lang="en-GB" sz="85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as if His coming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85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Would be tomorrow or today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1745</TotalTime>
  <Words>223</Words>
  <Application>Microsoft Office PowerPoint</Application>
  <PresentationFormat>On-screen Show (4:3)</PresentationFormat>
  <Paragraphs>39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Algerian</vt:lpstr>
      <vt:lpstr>Arial</vt:lpstr>
      <vt:lpstr>Calibri</vt:lpstr>
      <vt:lpstr>Comic Sans MS</vt:lpstr>
      <vt:lpstr>cross</vt:lpstr>
      <vt:lpstr> Gospel Hymns and Songs 105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ProBook</cp:lastModifiedBy>
  <cp:revision>166</cp:revision>
  <dcterms:created xsi:type="dcterms:W3CDTF">2012-08-25T10:40:27Z</dcterms:created>
  <dcterms:modified xsi:type="dcterms:W3CDTF">2022-04-11T17:35:35Z</dcterms:modified>
</cp:coreProperties>
</file>