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98" r:id="rId3"/>
    <p:sldId id="306" r:id="rId4"/>
    <p:sldId id="302" r:id="rId5"/>
    <p:sldId id="307" r:id="rId6"/>
    <p:sldId id="303" r:id="rId7"/>
    <p:sldId id="308" r:id="rId8"/>
    <p:sldId id="300" r:id="rId9"/>
    <p:sldId id="309" r:id="rId10"/>
    <p:sldId id="305" r:id="rId11"/>
    <p:sldId id="310" r:id="rId12"/>
    <p:sldId id="304" r:id="rId13"/>
    <p:sldId id="31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176A-091A-4274-9B6B-1BDBDB4DDC4E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B5E48-CBCB-4BDB-A944-E43DA903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Comic Sans MS" pitchFamily="66" charset="0"/>
              </a:rPr>
              <a:t> Gospel Hymns and Songs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10700" b="1" dirty="0" smtClean="0">
                <a:latin typeface="Comic Sans MS" pitchFamily="66" charset="0"/>
              </a:rPr>
              <a:t>105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38490"/>
            <a:ext cx="9144000" cy="38067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b="1" dirty="0" smtClean="0">
                <a:latin typeface="Algerian" pitchFamily="82" charset="0"/>
              </a:rPr>
              <a:t>I’ll Tell the world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-114946"/>
            <a:ext cx="9108504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For when He comes and life  is over;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For those who love Him there’s more to be;</a:t>
            </a:r>
            <a:endParaRPr lang="en-GB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-71462"/>
            <a:ext cx="9108504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Eyes have never seen the wonders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That He’s preparing for you and me,</a:t>
            </a:r>
            <a:endParaRPr lang="en-GB" sz="7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-114946"/>
            <a:ext cx="9108504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O tell the world that you’re a Christian,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Be not ashamed his name to bear;</a:t>
            </a:r>
            <a:endParaRPr lang="en-GB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-71462"/>
            <a:ext cx="9108504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O tell the world that you’re a Christian,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And take Him with you every where</a:t>
            </a:r>
            <a:endParaRPr lang="en-GB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I’ll tell the world that I’m   a Christian –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I’m not ashamed              His name to bear;</a:t>
            </a:r>
            <a:endParaRPr lang="en-GB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3408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800" dirty="0" smtClean="0">
                <a:latin typeface="Algerian" pitchFamily="82" charset="0"/>
              </a:rPr>
              <a:t>I’ll tell the world that I’m  a Christian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800" dirty="0" smtClean="0">
                <a:latin typeface="Algerian" pitchFamily="82" charset="0"/>
              </a:rPr>
              <a:t>I’ll take Him  with me anywhere.</a:t>
            </a:r>
            <a:endParaRPr lang="en-GB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I’ll tell the world how Jesus saved me,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And how he gave </a:t>
            </a:r>
            <a:r>
              <a:rPr lang="en-GB" sz="7200" dirty="0" smtClean="0">
                <a:latin typeface="Algerian" pitchFamily="82" charset="0"/>
              </a:rPr>
              <a:t>me a life brand-new;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300" dirty="0" smtClean="0">
                <a:latin typeface="Algerian" pitchFamily="82" charset="0"/>
              </a:rPr>
              <a:t>And I know that                if you trust Him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8300" dirty="0" smtClean="0">
                <a:latin typeface="Algerian" pitchFamily="82" charset="0"/>
              </a:rPr>
              <a:t>That all He gave me he’ll give to you,</a:t>
            </a:r>
            <a:endParaRPr lang="en-GB" sz="8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40568" y="-71462"/>
            <a:ext cx="9937104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I’ll tell the world that He’s my Saviour,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No other one              could love me so;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My life, my all                    is His forever,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And where He leads me           I will go.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9070"/>
            <a:ext cx="9108504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 I’ll tell the world  that He is coming -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It may be near                or far away;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9070"/>
            <a:ext cx="9108504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But we must live </a:t>
            </a:r>
            <a:r>
              <a:rPr lang="en-GB" sz="8500" dirty="0" smtClean="0">
                <a:latin typeface="Algerian" pitchFamily="82" charset="0"/>
              </a:rPr>
              <a:t>as if His coming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500" dirty="0" smtClean="0">
                <a:latin typeface="Algerian" pitchFamily="82" charset="0"/>
              </a:rPr>
              <a:t>Would be tomorrow or today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1696</TotalTime>
  <Words>223</Words>
  <Application>Microsoft Office PowerPoint</Application>
  <PresentationFormat>On-screen Show (4:3)</PresentationFormat>
  <Paragraphs>39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 Gospel Hymns and Songs 105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165</cp:revision>
  <dcterms:created xsi:type="dcterms:W3CDTF">2012-08-25T10:40:27Z</dcterms:created>
  <dcterms:modified xsi:type="dcterms:W3CDTF">2018-09-17T17:10:44Z</dcterms:modified>
</cp:coreProperties>
</file>