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3" r:id="rId16"/>
    <p:sldId id="311" r:id="rId17"/>
    <p:sldId id="312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4" autoAdjust="0"/>
    <p:restoredTop sz="94660"/>
  </p:normalViewPr>
  <p:slideViewPr>
    <p:cSldViewPr>
      <p:cViewPr>
        <p:scale>
          <a:sx n="60" d="100"/>
          <a:sy n="60" d="100"/>
        </p:scale>
        <p:origin x="-1626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54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4900" dirty="0" smtClean="0">
                <a:latin typeface="Comic Sans MS" pitchFamily="66" charset="0"/>
              </a:rPr>
              <a:t> Gospel Hymns and Songs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10700" b="1" dirty="0" smtClean="0">
                <a:latin typeface="Comic Sans MS" pitchFamily="66" charset="0"/>
              </a:rPr>
              <a:t>106</a:t>
            </a:r>
            <a:endParaRPr lang="en-US" sz="72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38490"/>
            <a:ext cx="9144000" cy="380673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1500" b="1" dirty="0" smtClean="0">
                <a:latin typeface="Algerian" pitchFamily="82" charset="0"/>
              </a:rPr>
              <a:t>Tell the WHOLE WIDE world</a:t>
            </a:r>
            <a:endParaRPr lang="en-US" sz="11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08095"/>
      </p:ext>
    </p:extLst>
  </p:cSld>
  <p:clrMapOvr>
    <a:masterClrMapping/>
  </p:clrMapOvr>
  <p:transition spd="med" advClick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3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71400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Yes we’ll send the joyful message</a:t>
            </a:r>
          </a:p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Over mountain, over wave,</a:t>
            </a:r>
            <a:endParaRPr lang="en-GB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71400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200" dirty="0" smtClean="0">
                <a:latin typeface="Algerian" pitchFamily="82" charset="0"/>
              </a:rPr>
              <a:t>Telling everywhere    of Jesus,</a:t>
            </a:r>
          </a:p>
          <a:p>
            <a:pPr algn="ctr">
              <a:buNone/>
            </a:pPr>
            <a:r>
              <a:rPr lang="en-GB" sz="8200" dirty="0" smtClean="0">
                <a:latin typeface="Algerian" pitchFamily="82" charset="0"/>
              </a:rPr>
              <a:t>And His mighty power to save.</a:t>
            </a:r>
            <a:endParaRPr lang="en-GB" sz="8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3086"/>
            <a:ext cx="9144000" cy="70723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700" b="1" i="1" dirty="0" smtClean="0"/>
              <a:t>Tell the world, the whole wide world;</a:t>
            </a:r>
            <a:endParaRPr lang="en-GB" sz="77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7700" b="1" i="1" dirty="0" smtClean="0"/>
              <a:t>Bear the news from shore to shore;</a:t>
            </a:r>
            <a:endParaRPr lang="en-GB" sz="7700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71400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500" b="1" i="1" dirty="0" smtClean="0"/>
              <a:t>Tell the whole wide world of Jesus,</a:t>
            </a:r>
            <a:endParaRPr lang="en-GB" sz="8500" dirty="0" smtClean="0"/>
          </a:p>
          <a:p>
            <a:pPr algn="ctr">
              <a:buNone/>
            </a:pPr>
            <a:r>
              <a:rPr lang="en-GB" sz="8500" b="1" i="1" dirty="0" smtClean="0"/>
              <a:t>Praise His name for ever more!</a:t>
            </a:r>
            <a:endParaRPr lang="en-GB" sz="8500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71400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500" dirty="0" smtClean="0">
                <a:latin typeface="Algerian" pitchFamily="82" charset="0"/>
              </a:rPr>
              <a:t>While we pray for other nations,</a:t>
            </a:r>
          </a:p>
          <a:p>
            <a:pPr algn="ctr">
              <a:buNone/>
            </a:pPr>
            <a:r>
              <a:rPr lang="en-GB" sz="7500" dirty="0" smtClean="0">
                <a:latin typeface="Algerian" pitchFamily="82" charset="0"/>
              </a:rPr>
              <a:t>Send them help with willing hand;</a:t>
            </a:r>
            <a:endParaRPr lang="en-GB" sz="7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71400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Let us not forget the home fields –</a:t>
            </a:r>
          </a:p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Jesus for our native land!</a:t>
            </a:r>
            <a:endParaRPr lang="en-GB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3086"/>
            <a:ext cx="9144000" cy="70723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700" b="1" i="1" dirty="0" smtClean="0"/>
              <a:t>Tell the world, the whole wide world;</a:t>
            </a:r>
            <a:endParaRPr lang="en-GB" sz="77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7700" b="1" i="1" dirty="0" smtClean="0"/>
              <a:t>Bear the news from shore to shore;</a:t>
            </a:r>
            <a:endParaRPr lang="en-GB" sz="7700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71400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500" b="1" i="1" dirty="0" smtClean="0"/>
              <a:t>Tell the whole wide world of Jesus,</a:t>
            </a:r>
            <a:endParaRPr lang="en-GB" sz="8500" dirty="0" smtClean="0"/>
          </a:p>
          <a:p>
            <a:pPr algn="ctr">
              <a:buNone/>
            </a:pPr>
            <a:r>
              <a:rPr lang="en-GB" sz="8500" b="1" i="1" dirty="0" smtClean="0"/>
              <a:t>Praise His name for ever more!</a:t>
            </a:r>
            <a:endParaRPr lang="en-GB" sz="8500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71400"/>
            <a:ext cx="9144000" cy="70723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800" dirty="0" smtClean="0">
                <a:latin typeface="Algerian" pitchFamily="82" charset="0"/>
              </a:rPr>
              <a:t>Tell the whole wide world of Jesus,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7800" dirty="0" smtClean="0">
                <a:latin typeface="Algerian" pitchFamily="82" charset="0"/>
              </a:rPr>
              <a:t>Bear the news from shore to shore;</a:t>
            </a:r>
            <a:endParaRPr lang="en-GB" sz="7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71400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200" dirty="0" smtClean="0">
                <a:latin typeface="Algerian" pitchFamily="82" charset="0"/>
              </a:rPr>
              <a:t>Telling sinners of the saviour,</a:t>
            </a:r>
          </a:p>
          <a:p>
            <a:pPr algn="ctr">
              <a:buNone/>
            </a:pPr>
            <a:r>
              <a:rPr lang="en-GB" sz="8200" dirty="0" smtClean="0">
                <a:latin typeface="Algerian" pitchFamily="82" charset="0"/>
              </a:rPr>
              <a:t>Let the light spread more and more.</a:t>
            </a:r>
            <a:endParaRPr lang="en-GB" sz="8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3086"/>
            <a:ext cx="9144000" cy="70723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700" b="1" i="1" dirty="0" smtClean="0"/>
              <a:t>Tell the world, the whole wide world;</a:t>
            </a:r>
            <a:endParaRPr lang="en-GB" sz="77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7700" b="1" i="1" dirty="0" smtClean="0"/>
              <a:t>Bear the news from shore to shore;</a:t>
            </a:r>
            <a:endParaRPr lang="en-GB" sz="7700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71400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500" b="1" i="1" dirty="0" smtClean="0"/>
              <a:t>Tell the whole wide world of Jesus,</a:t>
            </a:r>
            <a:endParaRPr lang="en-GB" sz="8500" dirty="0" smtClean="0"/>
          </a:p>
          <a:p>
            <a:pPr algn="ctr">
              <a:buNone/>
            </a:pPr>
            <a:r>
              <a:rPr lang="en-GB" sz="8500" b="1" i="1" dirty="0" smtClean="0"/>
              <a:t>Praise His name for ever more!</a:t>
            </a:r>
            <a:endParaRPr lang="en-GB" sz="8500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3086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Send abroad the gospel heralds,</a:t>
            </a:r>
          </a:p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Let them take the blessed light</a:t>
            </a:r>
            <a:endParaRPr lang="en-GB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71400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Into every land of darkness,</a:t>
            </a:r>
          </a:p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Piercing through the shades of night.</a:t>
            </a:r>
            <a:endParaRPr lang="en-GB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3086"/>
            <a:ext cx="9144000" cy="70723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700" b="1" i="1" dirty="0" smtClean="0"/>
              <a:t>Tell the world, the whole wide world;</a:t>
            </a:r>
            <a:endParaRPr lang="en-GB" sz="77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7700" b="1" i="1" dirty="0" smtClean="0"/>
              <a:t>Bear the news from shore to shore;</a:t>
            </a:r>
            <a:endParaRPr lang="en-GB" sz="7700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71400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500" b="1" i="1" dirty="0" smtClean="0"/>
              <a:t>Tell the whole wide world of Jesus,</a:t>
            </a:r>
            <a:endParaRPr lang="en-GB" sz="8500" dirty="0" smtClean="0"/>
          </a:p>
          <a:p>
            <a:pPr algn="ctr">
              <a:buNone/>
            </a:pPr>
            <a:r>
              <a:rPr lang="en-GB" sz="8500" b="1" i="1" dirty="0" smtClean="0"/>
              <a:t>Praise His name for ever more!</a:t>
            </a:r>
            <a:endParaRPr lang="en-GB" sz="8500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1629</TotalTime>
  <Words>246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cross</vt:lpstr>
      <vt:lpstr> Gospel Hymns and Songs 106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165</cp:revision>
  <dcterms:created xsi:type="dcterms:W3CDTF">2012-08-25T10:40:27Z</dcterms:created>
  <dcterms:modified xsi:type="dcterms:W3CDTF">2018-09-17T17:11:35Z</dcterms:modified>
</cp:coreProperties>
</file>