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9" r:id="rId3"/>
    <p:sldId id="300" r:id="rId4"/>
    <p:sldId id="301" r:id="rId5"/>
    <p:sldId id="302" r:id="rId6"/>
    <p:sldId id="303" r:id="rId7"/>
    <p:sldId id="304" r:id="rId8"/>
    <p:sldId id="318" r:id="rId9"/>
    <p:sldId id="319" r:id="rId10"/>
    <p:sldId id="306" r:id="rId11"/>
    <p:sldId id="307" r:id="rId12"/>
    <p:sldId id="320" r:id="rId13"/>
    <p:sldId id="321" r:id="rId14"/>
    <p:sldId id="309" r:id="rId15"/>
    <p:sldId id="310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 autoAdjust="0"/>
    <p:restoredTop sz="97450" autoAdjust="0"/>
  </p:normalViewPr>
  <p:slideViewPr>
    <p:cSldViewPr>
      <p:cViewPr>
        <p:scale>
          <a:sx n="63" d="100"/>
          <a:sy n="63" d="100"/>
        </p:scale>
        <p:origin x="-172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3ACB18F9-7611-483A-94CC-43CDA06872EA}" type="datetimeFigureOut">
              <a:rPr lang="en-GB"/>
              <a:pPr>
                <a:defRPr/>
              </a:pPr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3C7DE4A-2425-4499-8D47-18B0C460EC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71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60176C-3D4D-4FC0-AA3A-D7F3DEB4BA01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7463"/>
            <a:ext cx="9001125" cy="155416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b="1" dirty="0" smtClean="0">
                <a:latin typeface="Comic Sans MS" pitchFamily="66" charset="0"/>
              </a:rPr>
              <a:t>Gospel hymns and songs 107.</a:t>
            </a:r>
            <a:endParaRPr lang="en-US" sz="6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7988"/>
            <a:ext cx="9144000" cy="4537075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  <a:defRPr/>
            </a:pPr>
            <a:r>
              <a:rPr lang="en-US" sz="8800" dirty="0" smtClean="0">
                <a:latin typeface="Algerian" pitchFamily="82" charset="0"/>
              </a:rPr>
              <a:t>GO AND TELL THEM</a:t>
            </a:r>
            <a:endParaRPr lang="en-US" sz="8800" dirty="0"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6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3.   Christ is gathering out a people,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To his name from every race;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Haste to giver the invitation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Ere shall end the day of grace.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Jesus died for sinful men.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coming, He is coming,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 back again.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4.   Give the gospel as a witness,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To a world of sinful men; 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Till the Bride shall be completed,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And the Lord shall come again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Jesus died for sinful men.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coming, He is coming,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 back again.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1.   Send the gospel of salvation,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To a world of dying men;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Tell it out to </a:t>
            </a:r>
            <a:r>
              <a:rPr lang="en-GB" sz="6000" dirty="0" err="1" smtClean="0">
                <a:latin typeface="Algerian" pitchFamily="82" charset="0"/>
              </a:rPr>
              <a:t>ev’ry</a:t>
            </a:r>
            <a:r>
              <a:rPr lang="en-GB" sz="6000" dirty="0" smtClean="0">
                <a:latin typeface="Algerian" pitchFamily="82" charset="0"/>
              </a:rPr>
              <a:t> nation,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Till the Lord shall come again.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Jesus died for sinful men.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coming, He is coming,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 back again.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2.  ‘</a:t>
            </a:r>
            <a:r>
              <a:rPr lang="en-GB" sz="6000" dirty="0" err="1" smtClean="0">
                <a:latin typeface="Algerian" pitchFamily="82" charset="0"/>
              </a:rPr>
              <a:t>Tis</a:t>
            </a:r>
            <a:r>
              <a:rPr lang="en-GB" sz="6000" dirty="0" smtClean="0">
                <a:latin typeface="Algerian" pitchFamily="82" charset="0"/>
              </a:rPr>
              <a:t> the church’s great commission,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 ‘</a:t>
            </a:r>
            <a:r>
              <a:rPr lang="en-GB" sz="6000" dirty="0" err="1" smtClean="0">
                <a:latin typeface="Algerian" pitchFamily="82" charset="0"/>
              </a:rPr>
              <a:t>Tis</a:t>
            </a:r>
            <a:r>
              <a:rPr lang="en-GB" sz="6000" dirty="0" smtClean="0">
                <a:latin typeface="Algerian" pitchFamily="82" charset="0"/>
              </a:rPr>
              <a:t> the Master’s last command;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Christ has died for every creature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dirty="0" smtClean="0">
                <a:latin typeface="Algerian" pitchFamily="82" charset="0"/>
              </a:rPr>
              <a:t> Tell it out in every land.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Jesus died for sinful men.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Go and tell them, go and tell them,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coming, He is coming,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 smtClean="0">
                <a:latin typeface="Algerian" pitchFamily="82" charset="0"/>
              </a:rPr>
              <a:t>  He is coming back again.</a:t>
            </a:r>
            <a:endParaRPr lang="en-US" sz="6000" dirty="0" smtClean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1238</TotalTime>
  <Words>331</Words>
  <Application>Microsoft Office PowerPoint</Application>
  <PresentationFormat>On-screen Show (4:3)</PresentationFormat>
  <Paragraphs>62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107.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178</cp:revision>
  <dcterms:created xsi:type="dcterms:W3CDTF">2012-08-25T10:40:27Z</dcterms:created>
  <dcterms:modified xsi:type="dcterms:W3CDTF">2018-09-17T17:12:30Z</dcterms:modified>
</cp:coreProperties>
</file>