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3" r:id="rId16"/>
    <p:sldId id="311" r:id="rId17"/>
    <p:sldId id="31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 autoAdjust="0"/>
    <p:restoredTop sz="94660"/>
  </p:normalViewPr>
  <p:slideViewPr>
    <p:cSldViewPr>
      <p:cViewPr>
        <p:scale>
          <a:sx n="60" d="100"/>
          <a:sy n="60" d="100"/>
        </p:scale>
        <p:origin x="-162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Comic Sans MS" pitchFamily="66" charset="0"/>
              </a:rPr>
              <a:t> Gospel Hymns and Songs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10700" b="1" dirty="0" smtClean="0">
                <a:latin typeface="Comic Sans MS" pitchFamily="66" charset="0"/>
              </a:rPr>
              <a:t>108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38490"/>
            <a:ext cx="9144000" cy="38067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dirty="0" smtClean="0">
                <a:latin typeface="Algerian" pitchFamily="82" charset="0"/>
              </a:rPr>
              <a:t>MUST I GO AND EMPTY-HANDED?</a:t>
            </a:r>
            <a:endParaRPr lang="en-US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O the years in sinning wasted,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Could I but recall them now,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I would give them to my Saviour,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To His will I’d gladly bow</a:t>
            </a:r>
            <a:r>
              <a:rPr lang="en-GB" sz="8800" dirty="0" smtClean="0"/>
              <a:t>.</a:t>
            </a:r>
            <a:endParaRPr lang="en-GB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72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“Must I go, and empty-handed?”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Must I meet my Saviour so?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endParaRPr lang="en-GB" sz="77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Not one soul with which to greet Him: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Must I empty-handed go?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85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O ye saints, arouse, be earnest,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Up and work while yet ‘tis day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8800" dirty="0" smtClean="0">
                <a:latin typeface="Algerian" pitchFamily="82" charset="0"/>
              </a:rPr>
              <a:t>Ere the night of death o’er take thee,</a:t>
            </a:r>
          </a:p>
          <a:p>
            <a:pPr>
              <a:buNone/>
            </a:pPr>
            <a:r>
              <a:rPr lang="en-US" sz="8800" dirty="0" smtClean="0">
                <a:latin typeface="Algerian" pitchFamily="82" charset="0"/>
              </a:rPr>
              <a:t>Strive for souls while still you may.  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72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“Must I go, and empty-handed?”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Must I meet my Saviour so?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endParaRPr lang="en-GB" sz="77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Not one soul with which to greet Him: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Must I empty-handed go?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0"/>
            <a:ext cx="9144000" cy="70723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9600" dirty="0" smtClean="0">
                <a:latin typeface="Algerian" pitchFamily="82" charset="0"/>
              </a:rPr>
              <a:t>“Must I go, and empty-handed,”</a:t>
            </a:r>
            <a:endParaRPr lang="en-US" sz="96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9600" dirty="0" smtClean="0">
                <a:latin typeface="Algerian" pitchFamily="82" charset="0"/>
              </a:rPr>
              <a:t>Thus my dear Redeemer meet?</a:t>
            </a:r>
            <a:endParaRPr lang="en-US" sz="9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endParaRPr lang="en-GB" sz="78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Not one day of service give Him,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Lay no trophy at His feet</a:t>
            </a:r>
            <a:endParaRPr lang="en-GB" sz="8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72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“Must I go, and empty-handed?”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Must I meet my Saviour so?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endParaRPr lang="en-GB" sz="77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Not one soul with which to greet Him: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Must I empty-handed go?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85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086"/>
            <a:ext cx="9144000" cy="7072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Not at death I shrink nor falter,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For my Saviour saves me now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But to meet Him empty-handed,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Thought of that now clouds my brow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72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“Must I go, and empty-handed?”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Must I meet my Saviour so?</a:t>
            </a:r>
            <a:endParaRPr lang="en-GB" sz="88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Not one soul with which to greet Him: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Must I empty-handed go?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1694</TotalTime>
  <Words>246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 Gospel Hymns and Songs 108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168</cp:revision>
  <dcterms:created xsi:type="dcterms:W3CDTF">2012-08-25T10:40:27Z</dcterms:created>
  <dcterms:modified xsi:type="dcterms:W3CDTF">2018-09-17T17:12:14Z</dcterms:modified>
</cp:coreProperties>
</file>