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109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dirty="0" smtClean="0">
                <a:latin typeface="Algerian" pitchFamily="82" charset="0"/>
              </a:rPr>
              <a:t>To the work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50122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To the work! to the work! we are servants of  God,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Let us follow the path that our Master has trod;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With the balm of His counsel our strength to renew,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Let us do with our might what our hands find to do. 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 </a:t>
            </a: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214290"/>
            <a:ext cx="957266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Toiling on, toiling on, toiling on, toiling on;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</a:t>
            </a:r>
            <a:r>
              <a:rPr lang="en-GB" sz="5200" b="1" i="1" dirty="0" smtClean="0">
                <a:latin typeface="Algerian" pitchFamily="82" charset="0"/>
              </a:rPr>
              <a:t>Let us hope, Let us watch,</a:t>
            </a:r>
            <a:endParaRPr lang="en-GB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And labour till the Master comes.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71414"/>
            <a:ext cx="950122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To the work! to the work! let the hungry be fed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To the fountain of life let the weary be led!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In the cross and its banner our glory shall be,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While we herald the </a:t>
            </a:r>
            <a:r>
              <a:rPr lang="en-GB" sz="4850" dirty="0" smtClean="0">
                <a:latin typeface="Algerian" pitchFamily="82" charset="0"/>
              </a:rPr>
              <a:t>tidings, “Salvation is free”!</a:t>
            </a:r>
            <a:endParaRPr lang="en-GB" sz="485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214290"/>
            <a:ext cx="957266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Toiling on, toiling on, toiling on, toiling on;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</a:t>
            </a:r>
            <a:r>
              <a:rPr lang="en-GB" sz="5200" b="1" i="1" dirty="0" smtClean="0">
                <a:latin typeface="Algerian" pitchFamily="82" charset="0"/>
              </a:rPr>
              <a:t>Let us hope, Let us watch,</a:t>
            </a:r>
            <a:endParaRPr lang="en-GB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And labour till the Master comes.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71414"/>
            <a:ext cx="950122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900" dirty="0" smtClean="0">
                <a:latin typeface="Algerian" pitchFamily="82" charset="0"/>
              </a:rPr>
              <a:t>To the work! to the work! there is labour for all,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For the kingdom of darkness and error shall fall:</a:t>
            </a:r>
          </a:p>
          <a:p>
            <a:pPr algn="ctr">
              <a:buNone/>
            </a:pPr>
            <a:r>
              <a:rPr lang="en-GB" sz="4900" dirty="0" smtClean="0">
                <a:latin typeface="Algerian" pitchFamily="82" charset="0"/>
              </a:rPr>
              <a:t>And the name of Jehovah exalted shall be,</a:t>
            </a:r>
          </a:p>
          <a:p>
            <a:pPr algn="ctr">
              <a:buNone/>
            </a:pPr>
            <a:r>
              <a:rPr lang="en-GB" sz="4900" dirty="0" smtClean="0">
                <a:latin typeface="Algerian" pitchFamily="82" charset="0"/>
              </a:rPr>
              <a:t>In the loud-swelling chorus, “Salvation is free”! </a:t>
            </a:r>
            <a:endParaRPr lang="en-GB" sz="4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214290"/>
            <a:ext cx="957266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Toiling on, toiling on, toiling on, toiling on;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</a:t>
            </a:r>
            <a:r>
              <a:rPr lang="en-GB" sz="5200" b="1" i="1" dirty="0" smtClean="0">
                <a:latin typeface="Algerian" pitchFamily="82" charset="0"/>
              </a:rPr>
              <a:t>Let us hope, Let us watch,</a:t>
            </a:r>
            <a:endParaRPr lang="en-GB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And labour till the Master comes.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71414"/>
            <a:ext cx="950122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To the work! to the work! in the strength of the Lord,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 And a robe and a crown shall our labour reward,</a:t>
            </a: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 </a:t>
            </a:r>
            <a:r>
              <a:rPr lang="en-GB" sz="4500" dirty="0" smtClean="0">
                <a:latin typeface="Algerian" pitchFamily="82" charset="0"/>
              </a:rPr>
              <a:t>When the home of the faithful our dwelling shall be,</a:t>
            </a: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And we shout with the ransomed, “Salvation is free!”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214290"/>
            <a:ext cx="957266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Toiling on, toiling on, toiling on, toiling on;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</a:t>
            </a:r>
            <a:r>
              <a:rPr lang="en-GB" sz="5200" b="1" i="1" dirty="0" smtClean="0">
                <a:latin typeface="Algerian" pitchFamily="82" charset="0"/>
              </a:rPr>
              <a:t>Let us hope, Let us watch,</a:t>
            </a:r>
            <a:endParaRPr lang="en-GB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 And labour till the Master comes.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609</TotalTime>
  <Words>317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53</cp:revision>
  <dcterms:created xsi:type="dcterms:W3CDTF">2012-08-25T10:40:27Z</dcterms:created>
  <dcterms:modified xsi:type="dcterms:W3CDTF">2018-09-17T17:11:57Z</dcterms:modified>
</cp:coreProperties>
</file>