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2" r:id="rId4"/>
    <p:sldId id="299" r:id="rId5"/>
    <p:sldId id="303" r:id="rId6"/>
    <p:sldId id="304" r:id="rId7"/>
    <p:sldId id="300" r:id="rId8"/>
    <p:sldId id="301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252520" cy="1554162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11000" b="1" dirty="0" smtClean="0">
                <a:latin typeface="Comic Sans MS" pitchFamily="66" charset="0"/>
              </a:rPr>
              <a:t>11</a:t>
            </a:r>
            <a:endParaRPr lang="en-US" sz="11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221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Holy, holy, holy</a:t>
            </a:r>
            <a:r>
              <a:rPr lang="en-GB" sz="4400" dirty="0" smtClean="0">
                <a:latin typeface="Algerian" pitchFamily="82" charset="0"/>
              </a:rPr>
              <a:t> </a:t>
            </a:r>
            <a:endParaRPr lang="en-US" sz="6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288016" cy="682893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Holy, holy, holy,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Lord God Almighty!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Early in the morning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our song shall    rise to thee;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288016" cy="6885384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Holy, holy, holy,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merciful and mighty!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God in Three Persons,   blessed Trinity!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300" dirty="0" smtClean="0">
                <a:latin typeface="Algerian" pitchFamily="82" charset="0"/>
              </a:rPr>
              <a:t>Holy, holy, holy,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300" dirty="0" smtClean="0">
                <a:latin typeface="Algerian" pitchFamily="82" charset="0"/>
              </a:rPr>
              <a:t>All the saints  adore Thee,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300" dirty="0" smtClean="0">
                <a:latin typeface="Algerian" pitchFamily="82" charset="0"/>
              </a:rPr>
              <a:t>Casting down their golden crowns around                     the glassy sea;</a:t>
            </a:r>
            <a:endParaRPr lang="en-US" sz="63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1500"/>
              </a:spcBef>
              <a:buNone/>
            </a:pPr>
            <a:r>
              <a:rPr lang="en-GB" sz="7100" dirty="0" smtClean="0">
                <a:latin typeface="Algerian" pitchFamily="82" charset="0"/>
              </a:rPr>
              <a:t>Cherubim and seraphim falling down before Thee,</a:t>
            </a:r>
          </a:p>
          <a:p>
            <a:pPr algn="ctr">
              <a:spcBef>
                <a:spcPts val="1500"/>
              </a:spcBef>
              <a:buNone/>
            </a:pPr>
            <a:r>
              <a:rPr lang="en-GB" sz="7100" dirty="0" smtClean="0">
                <a:latin typeface="Algerian" pitchFamily="82" charset="0"/>
              </a:rPr>
              <a:t>Who </a:t>
            </a:r>
            <a:r>
              <a:rPr lang="en-GB" sz="7100" dirty="0" err="1" smtClean="0">
                <a:latin typeface="Algerian" pitchFamily="82" charset="0"/>
              </a:rPr>
              <a:t>wert</a:t>
            </a:r>
            <a:r>
              <a:rPr lang="en-GB" sz="7100" dirty="0" smtClean="0">
                <a:latin typeface="Algerian" pitchFamily="82" charset="0"/>
              </a:rPr>
              <a:t> and art, and evermore </a:t>
            </a:r>
            <a:r>
              <a:rPr lang="en-GB" sz="7100" dirty="0" err="1" smtClean="0">
                <a:latin typeface="Algerian" pitchFamily="82" charset="0"/>
              </a:rPr>
              <a:t>shalt</a:t>
            </a:r>
            <a:r>
              <a:rPr lang="en-GB" sz="7100" dirty="0" smtClean="0">
                <a:latin typeface="Algerian" pitchFamily="82" charset="0"/>
              </a:rPr>
              <a:t> be.</a:t>
            </a:r>
            <a:endParaRPr lang="en-US" sz="71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180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Holy, holy, holy, </a:t>
            </a:r>
          </a:p>
          <a:p>
            <a:pPr algn="ctr">
              <a:spcBef>
                <a:spcPts val="180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Though the darkness hide Thee,</a:t>
            </a:r>
          </a:p>
          <a:p>
            <a:pPr algn="ctr">
              <a:spcBef>
                <a:spcPts val="180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Though the eye of sinful man Thy glory may not see,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Only Thou art holy; there is none beside Thee,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Perfect in power, in love,               and purity.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Holy, holy, holy,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Lord God Almighty!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All Thy works shall praise Thy name, in earth,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and sky, and sea!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Holy, holy, holy, merciful and mighty!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God in Three Persons,    blessed Trinity!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1049</TotalTime>
  <Words>179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164</cp:revision>
  <dcterms:created xsi:type="dcterms:W3CDTF">2012-08-25T10:40:27Z</dcterms:created>
  <dcterms:modified xsi:type="dcterms:W3CDTF">2018-09-16T09:02:33Z</dcterms:modified>
</cp:coreProperties>
</file>