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100" y="-125426"/>
            <a:ext cx="8382000" cy="155416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 smtClean="0">
                <a:latin typeface="Comic Sans MS" pitchFamily="66" charset="0"/>
              </a:rPr>
              <a:t>Gospel Hymns and Songs </a:t>
            </a:r>
            <a:r>
              <a:rPr lang="en-US" sz="9600" b="1" dirty="0" smtClean="0">
                <a:latin typeface="Comic Sans MS" pitchFamily="66" charset="0"/>
              </a:rPr>
              <a:t>110</a:t>
            </a:r>
            <a:endParaRPr lang="en-US" sz="96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TILL THE WHOLE WORLD KNOWS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I’ll tell of grace that keeps the soul,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Of abiding peace within,</a:t>
            </a:r>
            <a:endParaRPr lang="en-US" sz="72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Of faith that overcomes the world,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With its tumult and its din.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Till the whole world knows,</a:t>
            </a:r>
            <a:endParaRPr lang="en-US" dirty="0" smtClean="0"/>
          </a:p>
          <a:p>
            <a:r>
              <a:rPr lang="en-GB" b="1" i="1" dirty="0" smtClean="0"/>
              <a:t>    Till the whole world knows,</a:t>
            </a:r>
            <a:endParaRPr lang="en-US" dirty="0" smtClean="0"/>
          </a:p>
          <a:p>
            <a:r>
              <a:rPr lang="en-GB" b="1" i="1" dirty="0" smtClean="0"/>
              <a:t>    I will shout and sing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GB" b="1" i="1" dirty="0" smtClean="0"/>
              <a:t> Of Christ my King,</a:t>
            </a:r>
            <a:endParaRPr lang="en-US" dirty="0" smtClean="0"/>
          </a:p>
          <a:p>
            <a:r>
              <a:rPr lang="en-GB" b="1" i="1" dirty="0" smtClean="0"/>
              <a:t>    Till the whole world knows.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50" dirty="0" smtClean="0">
                <a:latin typeface="Algerian" pitchFamily="82" charset="0"/>
              </a:rPr>
              <a:t>I’ll tell to all that God is love;</a:t>
            </a:r>
            <a:endParaRPr lang="en-US" sz="805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50" dirty="0" smtClean="0">
                <a:latin typeface="Algerian" pitchFamily="82" charset="0"/>
              </a:rPr>
              <a:t>For the world has never known</a:t>
            </a:r>
            <a:endParaRPr lang="en-US" sz="805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800" dirty="0" smtClean="0">
                <a:latin typeface="Algerian" pitchFamily="82" charset="0"/>
              </a:rPr>
              <a:t> </a:t>
            </a: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"/>
            <a:ext cx="9215438" cy="68580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The great compassion of His heart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For the wayward and the lone.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Till the whole world knows,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Till the whole world knows,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I will shout and sing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9215438" cy="67866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Of Christ my King,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b="1" i="1" dirty="0" smtClean="0">
                <a:latin typeface="Algerian" pitchFamily="82" charset="0"/>
              </a:rPr>
              <a:t>Till the whole world knows.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I’ll tell of mercy’s  boundless tide,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Like the waters of the sea,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4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42900"/>
            <a:ext cx="957266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That covers </a:t>
            </a:r>
            <a:r>
              <a:rPr lang="en-GB" sz="8800" dirty="0" err="1" smtClean="0">
                <a:latin typeface="Algerian" pitchFamily="82" charset="0"/>
              </a:rPr>
              <a:t>ev’ry</a:t>
            </a:r>
            <a:r>
              <a:rPr lang="en-GB" sz="8800" dirty="0" smtClean="0">
                <a:latin typeface="Algerian" pitchFamily="82" charset="0"/>
              </a:rPr>
              <a:t> sin of man;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err="1" smtClean="0">
                <a:latin typeface="Algerian" pitchFamily="82" charset="0"/>
              </a:rPr>
              <a:t>Tis</a:t>
            </a:r>
            <a:r>
              <a:rPr lang="en-GB" sz="8800" dirty="0" smtClean="0">
                <a:latin typeface="Algerian" pitchFamily="82" charset="0"/>
              </a:rPr>
              <a:t> salvation full and free.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71414"/>
            <a:ext cx="9501222" cy="68580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Till the whole world knows,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Till the whole world knows,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I will shout and sing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44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15438" cy="7072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Of Christ my King,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b="1" i="1" dirty="0" smtClean="0">
                <a:latin typeface="Algerian" pitchFamily="82" charset="0"/>
              </a:rPr>
              <a:t>Till the whole world knows</a:t>
            </a:r>
            <a:r>
              <a:rPr lang="en-GB" sz="5400" b="1" i="1" dirty="0" smtClean="0"/>
              <a:t>.</a:t>
            </a:r>
            <a:endParaRPr lang="en-US" sz="5400" dirty="0" smtClean="0"/>
          </a:p>
          <a:p>
            <a:pPr algn="ctr">
              <a:buNone/>
            </a:pP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8653</TotalTime>
  <Words>181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110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68</cp:revision>
  <dcterms:created xsi:type="dcterms:W3CDTF">2012-08-25T10:40:27Z</dcterms:created>
  <dcterms:modified xsi:type="dcterms:W3CDTF">2018-09-17T17:16:03Z</dcterms:modified>
</cp:coreProperties>
</file>