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6600" dirty="0" smtClean="0">
                <a:latin typeface="Comic Sans MS" pitchFamily="66" charset="0"/>
              </a:rPr>
              <a:t>111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3"/>
            <a:ext cx="9144000" cy="33667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dirty="0" smtClean="0">
                <a:latin typeface="Algerian" pitchFamily="82" charset="0"/>
              </a:rPr>
              <a:t>RESCUE   THE PERISHING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Rescue the perishing,</a:t>
            </a:r>
            <a:endParaRPr lang="en-GB" sz="8000" dirty="0" smtClean="0"/>
          </a:p>
          <a:p>
            <a:pPr algn="ctr">
              <a:buNone/>
            </a:pPr>
            <a:r>
              <a:rPr lang="en-GB" sz="7900" b="1" i="1" dirty="0" smtClean="0"/>
              <a:t>Care for the dying;</a:t>
            </a:r>
            <a:endParaRPr lang="en-GB" sz="7900" dirty="0" smtClean="0"/>
          </a:p>
          <a:p>
            <a:pPr algn="ctr">
              <a:buNone/>
            </a:pPr>
            <a:r>
              <a:rPr lang="en-GB" sz="8000" b="1" i="1" dirty="0" smtClean="0"/>
              <a:t>Jesus is merciful,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Jesus will save.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Rescue the perishing, Duty demands it;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Strength for thy labour the Lord will provide; 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Back to the narrow way Patiently win them;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Tell the poor wanderer a Saviour has died.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Rescue the perishing,</a:t>
            </a:r>
            <a:endParaRPr lang="en-GB" sz="8000" dirty="0" smtClean="0"/>
          </a:p>
          <a:p>
            <a:pPr algn="ctr">
              <a:buNone/>
            </a:pPr>
            <a:r>
              <a:rPr lang="en-GB" sz="7900" b="1" i="1" dirty="0" smtClean="0"/>
              <a:t>Care for the dying;</a:t>
            </a:r>
            <a:endParaRPr lang="en-GB" sz="7900" dirty="0" smtClean="0"/>
          </a:p>
          <a:p>
            <a:pPr algn="ctr">
              <a:buNone/>
            </a:pPr>
            <a:r>
              <a:rPr lang="en-GB" sz="8000" b="1" i="1" dirty="0" smtClean="0"/>
              <a:t>Jesus is merciful,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Jesus will save.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Rescue the perishing, Care for the dying,</a:t>
            </a:r>
          </a:p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Snatch them in pity from sin and the grave;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Weep o’er the erring one, Lift up the fallen,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Tell them of Jesus, the Mighty to save.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Rescue the perishing,</a:t>
            </a:r>
            <a:endParaRPr lang="en-GB" sz="8000" dirty="0" smtClean="0"/>
          </a:p>
          <a:p>
            <a:pPr algn="ctr">
              <a:buNone/>
            </a:pPr>
            <a:r>
              <a:rPr lang="en-GB" sz="7900" b="1" i="1" dirty="0" smtClean="0"/>
              <a:t>Care for the dying;</a:t>
            </a:r>
            <a:endParaRPr lang="en-GB" sz="7900" dirty="0" smtClean="0"/>
          </a:p>
          <a:p>
            <a:pPr algn="ctr">
              <a:buNone/>
            </a:pPr>
            <a:r>
              <a:rPr lang="en-GB" sz="8000" b="1" i="1" dirty="0" smtClean="0"/>
              <a:t>Jesus is merciful,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Jesus will save.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Though they are slighting Him, Still He is waiting,</a:t>
            </a:r>
          </a:p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Waiting the penitent child to receive.</a:t>
            </a:r>
            <a:endParaRPr lang="en-GB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Plead with them earnestly, plead with them gently,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He will forgive if they only believe.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Rescue the perishing,</a:t>
            </a:r>
            <a:endParaRPr lang="en-GB" sz="8000" dirty="0" smtClean="0"/>
          </a:p>
          <a:p>
            <a:pPr algn="ctr">
              <a:buNone/>
            </a:pPr>
            <a:r>
              <a:rPr lang="en-GB" sz="7900" b="1" i="1" dirty="0" smtClean="0"/>
              <a:t>Care for the dying;</a:t>
            </a:r>
            <a:endParaRPr lang="en-GB" sz="7900" dirty="0" smtClean="0"/>
          </a:p>
          <a:p>
            <a:pPr algn="ctr">
              <a:buNone/>
            </a:pPr>
            <a:r>
              <a:rPr lang="en-GB" sz="8000" b="1" i="1" dirty="0" smtClean="0"/>
              <a:t>Jesus is merciful,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Jesus will save.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Down in the human heart, Crushed by the tempter,</a:t>
            </a:r>
          </a:p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Feelings lie buried that grace can restore;</a:t>
            </a:r>
            <a:endParaRPr lang="en-GB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Touched by a loving hand, Wakened by kindness,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Chords that were broken will vibrate once more.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623</TotalTime>
  <Words>225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63</cp:revision>
  <dcterms:created xsi:type="dcterms:W3CDTF">2012-08-25T10:40:27Z</dcterms:created>
  <dcterms:modified xsi:type="dcterms:W3CDTF">2018-09-17T17:15:48Z</dcterms:modified>
</cp:coreProperties>
</file>