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 bright="-6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382000" cy="1554162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Comic Sans MS" pitchFamily="66" charset="0"/>
              </a:rPr>
              <a:t>       Gospel Hymns and Songs </a:t>
            </a:r>
            <a:r>
              <a:rPr lang="en-US" sz="5400" b="1" dirty="0">
                <a:latin typeface="Comic Sans MS" pitchFamily="66" charset="0"/>
              </a:rPr>
              <a:t>112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5784" y="1285860"/>
            <a:ext cx="9715536" cy="41434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600" dirty="0">
                <a:latin typeface="Algerian" pitchFamily="82" charset="0"/>
              </a:rPr>
              <a:t>Win Them </a:t>
            </a:r>
          </a:p>
          <a:p>
            <a:pPr marL="0" indent="0" algn="ctr">
              <a:buNone/>
            </a:pPr>
            <a:r>
              <a:rPr lang="en-GB" sz="9600" dirty="0">
                <a:latin typeface="Algerian" pitchFamily="82" charset="0"/>
              </a:rPr>
              <a:t>one by one </a:t>
            </a:r>
            <a:endParaRPr lang="en-US" sz="9600" dirty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0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3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7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714377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b="1" i="1" dirty="0"/>
              <a:t>If  you’ll  bring  the  one  next  to  you,</a:t>
            </a:r>
            <a:endParaRPr lang="en-GB" sz="5200" b="1" dirty="0"/>
          </a:p>
          <a:p>
            <a:pPr algn="ctr">
              <a:buNone/>
            </a:pPr>
            <a:r>
              <a:rPr lang="en-GB" sz="5200" b="1" i="1" dirty="0"/>
              <a:t>And  I  bring  the  one  next to  me,</a:t>
            </a:r>
            <a:endParaRPr lang="en-GB" sz="5200" b="1" dirty="0"/>
          </a:p>
          <a:p>
            <a:pPr algn="ctr">
              <a:buNone/>
            </a:pPr>
            <a:r>
              <a:rPr lang="en-GB" sz="5200" b="1" i="1" dirty="0"/>
              <a:t>In  no  time  at  all  we’ll have  them  all,</a:t>
            </a:r>
            <a:endParaRPr lang="en-GB" sz="5200" b="1" dirty="0"/>
          </a:p>
          <a:p>
            <a:pPr algn="ctr">
              <a:buNone/>
            </a:pPr>
            <a:r>
              <a:rPr lang="en-GB" sz="5200" b="1" i="1" dirty="0"/>
              <a:t>So  win  them,  win  them, one  by  one</a:t>
            </a:r>
            <a:r>
              <a:rPr lang="en-GB" sz="5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8"/>
            <a:ext cx="9144000" cy="7143776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en-GB" sz="5600" b="1" dirty="0"/>
              <a:t>Not for hope of great reward</a:t>
            </a:r>
          </a:p>
          <a:p>
            <a:pPr algn="ctr">
              <a:buNone/>
            </a:pPr>
            <a:r>
              <a:rPr lang="en-GB" sz="5600" b="1" dirty="0"/>
              <a:t>Turn  men’s  heart  unto  the Lord;</a:t>
            </a:r>
          </a:p>
          <a:p>
            <a:pPr algn="ctr">
              <a:buNone/>
            </a:pPr>
            <a:r>
              <a:rPr lang="en-GB" sz="5600" b="1" dirty="0"/>
              <a:t>Just  to  see  a  saved  man smile</a:t>
            </a:r>
          </a:p>
          <a:p>
            <a:pPr algn="ctr">
              <a:buNone/>
            </a:pPr>
            <a:r>
              <a:rPr lang="en-GB" sz="5600" b="1" dirty="0"/>
              <a:t>Makes  the  effort  well  worth  while</a:t>
            </a: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14377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400" b="1" i="1" dirty="0"/>
              <a:t>So  you  bring  the  one next  to  you</a:t>
            </a:r>
            <a:endParaRPr lang="en-GB" sz="5400" b="1" dirty="0"/>
          </a:p>
          <a:p>
            <a:pPr algn="ctr">
              <a:buNone/>
            </a:pPr>
            <a:r>
              <a:rPr lang="en-GB" sz="5400" b="1" i="1" dirty="0"/>
              <a:t>And  I’ll  bring  the  one  next  to  me;</a:t>
            </a:r>
            <a:endParaRPr lang="en-GB" sz="5400" b="1" dirty="0"/>
          </a:p>
          <a:p>
            <a:pPr algn="ctr">
              <a:buNone/>
            </a:pPr>
            <a:r>
              <a:rPr lang="en-GB" sz="5400" b="1" i="1" dirty="0"/>
              <a:t>In  all  kinds  of  weather;</a:t>
            </a:r>
            <a:endParaRPr lang="en-GB" sz="5400" b="1" dirty="0"/>
          </a:p>
          <a:p>
            <a:pPr algn="ctr">
              <a:buNone/>
            </a:pPr>
            <a:r>
              <a:rPr lang="en-GB" sz="5400" b="1" i="1" dirty="0"/>
              <a:t>We’ll  all  work  together;</a:t>
            </a:r>
            <a:endParaRPr lang="en-GB" sz="5400" b="1" dirty="0"/>
          </a:p>
          <a:p>
            <a:pPr algn="ctr">
              <a:buNone/>
            </a:pPr>
            <a:r>
              <a:rPr lang="en-GB" sz="5400" b="1" i="1" dirty="0"/>
              <a:t>And see what can be done;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714377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b="1" i="1" dirty="0"/>
              <a:t>If  you’ll  bring  the  one  next  to  you,</a:t>
            </a:r>
            <a:endParaRPr lang="en-GB" sz="5200" b="1" dirty="0"/>
          </a:p>
          <a:p>
            <a:pPr algn="ctr">
              <a:buNone/>
            </a:pPr>
            <a:r>
              <a:rPr lang="en-GB" sz="5200" b="1" i="1" dirty="0"/>
              <a:t>And  I  bring  the  one  next  to  me,</a:t>
            </a:r>
            <a:endParaRPr lang="en-GB" sz="5200" b="1" dirty="0"/>
          </a:p>
          <a:p>
            <a:pPr algn="ctr">
              <a:buNone/>
            </a:pPr>
            <a:r>
              <a:rPr lang="en-GB" sz="5200" b="1" i="1" dirty="0"/>
              <a:t>In  no  time  at  all  we’ll  have  them  all,</a:t>
            </a:r>
            <a:endParaRPr lang="en-GB" sz="5200" b="1" dirty="0"/>
          </a:p>
          <a:p>
            <a:pPr algn="ctr">
              <a:buNone/>
            </a:pPr>
            <a:r>
              <a:rPr lang="en-GB" sz="5200" b="1" i="1" dirty="0"/>
              <a:t>So  win  them,  win  them, one  by  one</a:t>
            </a:r>
            <a:r>
              <a:rPr lang="en-GB" sz="5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14377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b="1" dirty="0"/>
              <a:t>If to Christ our only King</a:t>
            </a:r>
          </a:p>
          <a:p>
            <a:pPr algn="ctr">
              <a:buNone/>
            </a:pPr>
            <a:r>
              <a:rPr lang="en-GB" sz="6000" b="1" dirty="0"/>
              <a:t>Men redeemed we strive to bring;</a:t>
            </a:r>
          </a:p>
          <a:p>
            <a:pPr algn="ctr">
              <a:buNone/>
            </a:pPr>
            <a:r>
              <a:rPr lang="en-GB" sz="6000" b="1" dirty="0"/>
              <a:t>Just one way may this be done –</a:t>
            </a:r>
          </a:p>
          <a:p>
            <a:pPr algn="ctr">
              <a:buNone/>
            </a:pPr>
            <a:r>
              <a:rPr lang="en-GB" sz="6000" b="1" dirty="0"/>
              <a:t>We must win them one by one.</a:t>
            </a: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14377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400" b="1" i="1" dirty="0"/>
              <a:t>So  you  bring the  one  next  to  you</a:t>
            </a:r>
            <a:endParaRPr lang="en-GB" sz="5400" b="1" dirty="0"/>
          </a:p>
          <a:p>
            <a:pPr algn="ctr">
              <a:buNone/>
            </a:pPr>
            <a:r>
              <a:rPr lang="en-GB" sz="5400" b="1" i="1" dirty="0"/>
              <a:t>And  I’ll  bring  the  one next  to  me;</a:t>
            </a:r>
            <a:endParaRPr lang="en-GB" sz="5400" b="1" dirty="0"/>
          </a:p>
          <a:p>
            <a:pPr algn="ctr">
              <a:buNone/>
            </a:pPr>
            <a:r>
              <a:rPr lang="en-GB" sz="5400" b="1" i="1" dirty="0"/>
              <a:t>In  all  kinds  of  weather;</a:t>
            </a:r>
            <a:endParaRPr lang="en-GB" sz="5400" b="1" dirty="0"/>
          </a:p>
          <a:p>
            <a:pPr algn="ctr">
              <a:buNone/>
            </a:pPr>
            <a:r>
              <a:rPr lang="en-GB" sz="5400" b="1" i="1" dirty="0"/>
              <a:t>We’ll  all  work  together;</a:t>
            </a:r>
            <a:endParaRPr lang="en-GB" sz="5400" b="1" dirty="0"/>
          </a:p>
          <a:p>
            <a:pPr algn="ctr">
              <a:buNone/>
            </a:pPr>
            <a:r>
              <a:rPr lang="en-GB" sz="5400" b="1" i="1" dirty="0"/>
              <a:t>And see what can be done;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714377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b="1" i="1" dirty="0"/>
              <a:t>If  you’ll  bring  the  one  next  to  you,</a:t>
            </a:r>
            <a:endParaRPr lang="en-GB" sz="5200" b="1" dirty="0"/>
          </a:p>
          <a:p>
            <a:pPr algn="ctr">
              <a:buNone/>
            </a:pPr>
            <a:r>
              <a:rPr lang="en-GB" sz="5200" b="1" i="1" dirty="0"/>
              <a:t>And  I  bring  the  one  next to  me,</a:t>
            </a:r>
            <a:endParaRPr lang="en-GB" sz="5200" b="1" dirty="0"/>
          </a:p>
          <a:p>
            <a:pPr algn="ctr">
              <a:buNone/>
            </a:pPr>
            <a:r>
              <a:rPr lang="en-GB" sz="5200" b="1" i="1" dirty="0"/>
              <a:t>In  no  time  at  all  we’ll have  them  all,</a:t>
            </a:r>
            <a:endParaRPr lang="en-GB" sz="5200" b="1" dirty="0"/>
          </a:p>
          <a:p>
            <a:pPr algn="ctr">
              <a:buNone/>
            </a:pPr>
            <a:r>
              <a:rPr lang="en-GB" sz="5200" b="1" i="1" dirty="0"/>
              <a:t>So  win  them,  win  them, one  by  one</a:t>
            </a:r>
            <a:r>
              <a:rPr lang="en-GB" sz="5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8"/>
            <a:ext cx="9144000" cy="7143776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en-GB" sz="5400" b="1" dirty="0"/>
              <a:t>Side  by  side  we  stand each  day,</a:t>
            </a:r>
          </a:p>
          <a:p>
            <a:pPr algn="ctr">
              <a:buNone/>
            </a:pPr>
            <a:r>
              <a:rPr lang="en-GB" sz="5400" b="1" dirty="0"/>
              <a:t>Saved  are  we,  but  lost  are they;</a:t>
            </a:r>
          </a:p>
          <a:p>
            <a:pPr algn="ctr">
              <a:buNone/>
            </a:pPr>
            <a:r>
              <a:rPr lang="en-GB" sz="5400" b="1" dirty="0"/>
              <a:t>They will come if we but dare</a:t>
            </a:r>
          </a:p>
          <a:p>
            <a:pPr algn="ctr">
              <a:buNone/>
            </a:pPr>
            <a:r>
              <a:rPr lang="en-GB" sz="5400" b="1" dirty="0"/>
              <a:t>Speak a word backed up by prayer</a:t>
            </a: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14377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400" i="1" dirty="0"/>
              <a:t>So  you  bring  the  one next  to  you</a:t>
            </a:r>
            <a:endParaRPr lang="en-GB" sz="5400" dirty="0"/>
          </a:p>
          <a:p>
            <a:pPr algn="ctr">
              <a:buNone/>
            </a:pPr>
            <a:r>
              <a:rPr lang="en-GB" sz="5400" i="1" dirty="0"/>
              <a:t>And  I’ll  bring  the  one next  to  me;</a:t>
            </a:r>
            <a:endParaRPr lang="en-GB" sz="5400" dirty="0"/>
          </a:p>
          <a:p>
            <a:pPr algn="ctr">
              <a:buNone/>
            </a:pPr>
            <a:r>
              <a:rPr lang="en-GB" sz="5400" i="1" dirty="0"/>
              <a:t>In  all  kinds  of  weather;</a:t>
            </a:r>
            <a:endParaRPr lang="en-GB" sz="5400" dirty="0"/>
          </a:p>
          <a:p>
            <a:pPr algn="ctr">
              <a:buNone/>
            </a:pPr>
            <a:r>
              <a:rPr lang="en-GB" sz="5400" i="1" dirty="0"/>
              <a:t>We’ll  all  work  together;</a:t>
            </a:r>
            <a:endParaRPr lang="en-GB" sz="5400" dirty="0"/>
          </a:p>
          <a:p>
            <a:pPr algn="ctr">
              <a:buNone/>
            </a:pPr>
            <a:r>
              <a:rPr lang="en-GB" sz="5400" i="1" dirty="0"/>
              <a:t>And see what can be done;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714377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b="1" i="1" dirty="0"/>
              <a:t>If  you’ll  bring  the  one  next  to  you,</a:t>
            </a:r>
            <a:endParaRPr lang="en-GB" sz="5200" b="1" dirty="0"/>
          </a:p>
          <a:p>
            <a:pPr algn="ctr">
              <a:buNone/>
            </a:pPr>
            <a:r>
              <a:rPr lang="en-GB" sz="5200" b="1" i="1" dirty="0"/>
              <a:t>And  I  bring  the  one  next to  me,</a:t>
            </a:r>
            <a:endParaRPr lang="en-GB" sz="5200" b="1" dirty="0"/>
          </a:p>
          <a:p>
            <a:pPr algn="ctr">
              <a:buNone/>
            </a:pPr>
            <a:r>
              <a:rPr lang="en-GB" sz="5200" b="1" i="1" dirty="0"/>
              <a:t>In  no  time  at  all  we’ll have  them  all,</a:t>
            </a:r>
            <a:endParaRPr lang="en-GB" sz="5200" b="1" dirty="0"/>
          </a:p>
          <a:p>
            <a:pPr algn="ctr">
              <a:buNone/>
            </a:pPr>
            <a:r>
              <a:rPr lang="en-GB" sz="5200" b="1" i="1" dirty="0"/>
              <a:t>So  win  them,  win  them, one  by  one</a:t>
            </a:r>
            <a:r>
              <a:rPr lang="en-GB" sz="5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8"/>
            <a:ext cx="9144000" cy="7143776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en-GB" sz="5700" b="1" dirty="0"/>
              <a:t>Only  cowards  dare refuse,</a:t>
            </a:r>
          </a:p>
          <a:p>
            <a:pPr algn="ctr">
              <a:buNone/>
            </a:pPr>
            <a:r>
              <a:rPr lang="en-GB" sz="5700" b="1" dirty="0"/>
              <a:t>Dare  this  gift  of  God  </a:t>
            </a:r>
            <a:r>
              <a:rPr lang="en-GB" sz="5700" b="1" dirty="0" err="1"/>
              <a:t>mis</a:t>
            </a:r>
            <a:r>
              <a:rPr lang="en-GB" sz="5700" b="1" dirty="0"/>
              <a:t>-use;</a:t>
            </a:r>
          </a:p>
          <a:p>
            <a:pPr algn="ctr">
              <a:buNone/>
            </a:pPr>
            <a:r>
              <a:rPr lang="en-GB" sz="5700" b="1" dirty="0"/>
              <a:t>Ere  some  friend  goes  to  his  grave,</a:t>
            </a:r>
          </a:p>
          <a:p>
            <a:pPr algn="ctr">
              <a:buNone/>
            </a:pPr>
            <a:r>
              <a:rPr lang="en-GB" sz="5700" b="1" dirty="0"/>
              <a:t>Speak  a  word  his  soul   to save.</a:t>
            </a: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14377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400" b="1" i="1" dirty="0"/>
              <a:t>So  you  bring  the  one  next  to  you</a:t>
            </a:r>
            <a:endParaRPr lang="en-GB" sz="5400" b="1" dirty="0"/>
          </a:p>
          <a:p>
            <a:pPr algn="ctr">
              <a:buNone/>
            </a:pPr>
            <a:r>
              <a:rPr lang="en-GB" sz="5400" b="1" i="1" dirty="0"/>
              <a:t>And  I’ll  bring  the  one next  to  me;</a:t>
            </a:r>
            <a:endParaRPr lang="en-GB" sz="5400" b="1" dirty="0"/>
          </a:p>
          <a:p>
            <a:pPr algn="ctr">
              <a:buNone/>
            </a:pPr>
            <a:r>
              <a:rPr lang="en-GB" sz="5400" b="1" i="1" dirty="0"/>
              <a:t>In  all  kinds  of  weather;</a:t>
            </a:r>
            <a:endParaRPr lang="en-GB" sz="5400" b="1" dirty="0"/>
          </a:p>
          <a:p>
            <a:pPr algn="ctr">
              <a:buNone/>
            </a:pPr>
            <a:r>
              <a:rPr lang="en-GB" sz="5400" b="1" i="1" dirty="0"/>
              <a:t>We’ll  all  work  together;</a:t>
            </a:r>
            <a:endParaRPr lang="en-GB" sz="5400" b="1" dirty="0"/>
          </a:p>
          <a:p>
            <a:pPr algn="ctr">
              <a:buNone/>
            </a:pPr>
            <a:r>
              <a:rPr lang="en-GB" sz="5400" b="1" i="1" dirty="0"/>
              <a:t>And see what can be done;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1074</TotalTime>
  <Words>421</Words>
  <Application>Microsoft Office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Algerian</vt:lpstr>
      <vt:lpstr>Arial</vt:lpstr>
      <vt:lpstr>Comic Sans MS</vt:lpstr>
      <vt:lpstr>cross</vt:lpstr>
      <vt:lpstr>       Gospel Hymns and Songs 112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ProBook</cp:lastModifiedBy>
  <cp:revision>121</cp:revision>
  <dcterms:created xsi:type="dcterms:W3CDTF">2012-08-25T10:40:27Z</dcterms:created>
  <dcterms:modified xsi:type="dcterms:W3CDTF">2021-12-12T08:34:19Z</dcterms:modified>
</cp:coreProperties>
</file>