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0" autoAdjust="0"/>
    <p:restoredTop sz="94660"/>
  </p:normalViewPr>
  <p:slideViewPr>
    <p:cSldViewPr>
      <p:cViewPr>
        <p:scale>
          <a:sx n="59" d="100"/>
          <a:sy n="59" d="100"/>
        </p:scale>
        <p:origin x="-149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115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10000" b="1" dirty="0" smtClean="0">
                <a:latin typeface="Algerian" pitchFamily="82" charset="0"/>
              </a:rPr>
              <a:t>Lift him up</a:t>
            </a:r>
            <a:endParaRPr lang="en-GB" sz="10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11111E-6 -3.7037E-7 L -1.11111E-6 -0.07222 " pathEditMode="relative" rAng="0" ptsTypes="AA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How to reach the masses, men of every birth,</a:t>
            </a:r>
          </a:p>
          <a:p>
            <a:pPr algn="ctr">
              <a:buNone/>
            </a:pPr>
            <a:r>
              <a:rPr lang="en-GB" sz="6000" dirty="0" smtClean="0"/>
              <a:t>For an answer Jesus gave the key:</a:t>
            </a:r>
          </a:p>
          <a:p>
            <a:pPr algn="ctr">
              <a:buNone/>
            </a:pPr>
            <a:r>
              <a:rPr lang="en-GB" sz="6000" dirty="0" smtClean="0"/>
              <a:t>“And I, if I be lifted up from the earth,</a:t>
            </a:r>
          </a:p>
          <a:p>
            <a:pPr algn="ctr">
              <a:buNone/>
            </a:pPr>
            <a:r>
              <a:rPr lang="en-GB" sz="6000" dirty="0" smtClean="0"/>
              <a:t>Will draw all men unto Me.”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Lift Him up, . . . . </a:t>
            </a:r>
          </a:p>
          <a:p>
            <a:pPr algn="ctr">
              <a:buNone/>
            </a:pPr>
            <a:r>
              <a:rPr lang="en-GB" sz="5000" b="1" i="1" dirty="0" smtClean="0"/>
              <a:t>Lift Him up, . . . .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Still He speaks from eternity: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“And I, if I be lifted up from </a:t>
            </a:r>
          </a:p>
          <a:p>
            <a:pPr algn="ctr">
              <a:buNone/>
            </a:pPr>
            <a:r>
              <a:rPr lang="en-GB" sz="5000" b="1" i="1" dirty="0" smtClean="0"/>
              <a:t>the earth,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Will draw all men unto me.”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dirty="0" smtClean="0"/>
              <a:t>Oh! The world is hungry for the living bread,</a:t>
            </a:r>
          </a:p>
          <a:p>
            <a:pPr algn="ctr">
              <a:buNone/>
            </a:pPr>
            <a:r>
              <a:rPr lang="en-GB" sz="5800" dirty="0" smtClean="0"/>
              <a:t>Lift the Saviour up for them to see;</a:t>
            </a:r>
          </a:p>
          <a:p>
            <a:pPr algn="ctr">
              <a:buNone/>
            </a:pPr>
            <a:r>
              <a:rPr lang="en-GB" sz="5800" dirty="0" smtClean="0"/>
              <a:t>Trust Him, and do not doubt the words that He said</a:t>
            </a:r>
          </a:p>
          <a:p>
            <a:pPr algn="ctr">
              <a:buNone/>
            </a:pPr>
            <a:r>
              <a:rPr lang="en-GB" sz="5800" dirty="0" smtClean="0"/>
              <a:t>“I’ll draw all men unto me”.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Lift Him up, . . . . </a:t>
            </a:r>
          </a:p>
          <a:p>
            <a:pPr algn="ctr">
              <a:buNone/>
            </a:pPr>
            <a:r>
              <a:rPr lang="en-GB" sz="5000" b="1" i="1" dirty="0" smtClean="0"/>
              <a:t>Lift Him up, . . . .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Still He speaks from eternity: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“And I, if I be lifted up from </a:t>
            </a:r>
          </a:p>
          <a:p>
            <a:pPr algn="ctr">
              <a:buNone/>
            </a:pPr>
            <a:r>
              <a:rPr lang="en-GB" sz="5000" b="1" i="1" dirty="0" smtClean="0"/>
              <a:t>the earth,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Will draw all men unto me.”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Don’t exalt the preacher, don’t exalt the pew,</a:t>
            </a:r>
          </a:p>
          <a:p>
            <a:pPr algn="ctr">
              <a:buNone/>
            </a:pPr>
            <a:r>
              <a:rPr lang="en-GB" sz="6000" dirty="0" smtClean="0"/>
              <a:t>Preach the Gospel simple, full and free;</a:t>
            </a:r>
          </a:p>
          <a:p>
            <a:pPr algn="ctr">
              <a:buNone/>
            </a:pPr>
            <a:r>
              <a:rPr lang="en-GB" sz="6000" dirty="0" smtClean="0"/>
              <a:t>Prove Him and you will find that promise is true,</a:t>
            </a:r>
          </a:p>
          <a:p>
            <a:pPr algn="ctr">
              <a:buNone/>
            </a:pPr>
            <a:r>
              <a:rPr lang="en-GB" sz="6000" dirty="0" smtClean="0"/>
              <a:t>“I’ll draw all men unto me.”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Lift Him up, . . . . </a:t>
            </a:r>
          </a:p>
          <a:p>
            <a:pPr algn="ctr">
              <a:buNone/>
            </a:pPr>
            <a:r>
              <a:rPr lang="en-GB" sz="5000" b="1" i="1" dirty="0" smtClean="0"/>
              <a:t>Lift Him up, . . . .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Still He speaks from eternity: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“And I, if I be lifted up from </a:t>
            </a:r>
          </a:p>
          <a:p>
            <a:pPr algn="ctr">
              <a:buNone/>
            </a:pPr>
            <a:r>
              <a:rPr lang="en-GB" sz="5000" b="1" i="1" dirty="0" smtClean="0"/>
              <a:t>the earth,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Will draw all men unto me.”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Lift Him up by living as a Christian ought,</a:t>
            </a:r>
          </a:p>
          <a:p>
            <a:pPr algn="ctr">
              <a:buNone/>
            </a:pPr>
            <a:r>
              <a:rPr lang="en-GB" sz="6000" dirty="0" smtClean="0"/>
              <a:t>Let a world in you the Saviour see;</a:t>
            </a:r>
          </a:p>
          <a:p>
            <a:pPr algn="ctr">
              <a:buNone/>
            </a:pPr>
            <a:r>
              <a:rPr lang="en-GB" sz="6000" dirty="0" smtClean="0"/>
              <a:t>Then men will gladly follow Him who once taught,</a:t>
            </a:r>
          </a:p>
          <a:p>
            <a:pPr algn="ctr">
              <a:buNone/>
            </a:pPr>
            <a:r>
              <a:rPr lang="en-GB" sz="6000" dirty="0" smtClean="0"/>
              <a:t>“I’ll draw all men unto Me.”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Lift Him up, . . . . </a:t>
            </a:r>
          </a:p>
          <a:p>
            <a:pPr algn="ctr">
              <a:buNone/>
            </a:pPr>
            <a:r>
              <a:rPr lang="en-GB" sz="5000" b="1" i="1" dirty="0" smtClean="0"/>
              <a:t>Lift Him up, . . . .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Still He speaks from eternity: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“And I, if I be lifted up from </a:t>
            </a:r>
          </a:p>
          <a:p>
            <a:pPr algn="ctr">
              <a:buNone/>
            </a:pPr>
            <a:r>
              <a:rPr lang="en-GB" sz="5000" b="1" i="1" dirty="0" smtClean="0"/>
              <a:t>the earth,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Will draw all men unto me.”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1096</TotalTime>
  <Words>330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159</cp:revision>
  <dcterms:created xsi:type="dcterms:W3CDTF">2012-08-25T10:40:27Z</dcterms:created>
  <dcterms:modified xsi:type="dcterms:W3CDTF">2018-09-17T17:15:34Z</dcterms:modified>
</cp:coreProperties>
</file>