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 Hymns  and  Songs  </a:t>
            </a:r>
            <a:r>
              <a:rPr lang="en-US" sz="5400" b="1" dirty="0" smtClean="0">
                <a:latin typeface="Comic Sans MS" pitchFamily="66" charset="0"/>
              </a:rPr>
              <a:t>117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Show a little bit of love and kindness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>
                <a:effectLst/>
              </a:rPr>
              <a:t>Sing </a:t>
            </a:r>
            <a:r>
              <a:rPr lang="en-GB" sz="5500" b="1" i="1" dirty="0" smtClean="0">
                <a:effectLst/>
              </a:rPr>
              <a:t> a  little  bit  when  </a:t>
            </a:r>
            <a:r>
              <a:rPr lang="en-GB" sz="5500" b="1" i="1" dirty="0">
                <a:effectLst/>
              </a:rPr>
              <a:t>the </a:t>
            </a:r>
            <a:r>
              <a:rPr lang="en-GB" sz="5500" b="1" i="1" dirty="0" smtClean="0">
                <a:effectLst/>
              </a:rPr>
              <a:t> days  are  </a:t>
            </a:r>
            <a:r>
              <a:rPr lang="en-GB" sz="5500" b="1" i="1" dirty="0">
                <a:effectLst/>
              </a:rPr>
              <a:t>dreary,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>
                <a:effectLst/>
              </a:rPr>
              <a:t>Give </a:t>
            </a:r>
            <a:r>
              <a:rPr lang="en-GB" sz="5500" b="1" i="1" dirty="0" smtClean="0">
                <a:effectLst/>
              </a:rPr>
              <a:t> a  little  help  to  </a:t>
            </a:r>
            <a:r>
              <a:rPr lang="en-GB" sz="5500" b="1" i="1" dirty="0">
                <a:effectLst/>
              </a:rPr>
              <a:t>a friend </a:t>
            </a:r>
            <a:r>
              <a:rPr lang="en-GB" sz="5500" b="1" i="1" dirty="0" smtClean="0">
                <a:effectLst/>
              </a:rPr>
              <a:t> who’s  weary -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That’s  the  way  </a:t>
            </a:r>
            <a:r>
              <a:rPr lang="en-GB" sz="5500" b="1" i="1" dirty="0">
                <a:effectLst/>
              </a:rPr>
              <a:t>to make </a:t>
            </a:r>
            <a:r>
              <a:rPr lang="en-GB" sz="5500" b="1" i="1" dirty="0" smtClean="0">
                <a:effectLst/>
              </a:rPr>
              <a:t>the  world  a  </a:t>
            </a:r>
            <a:r>
              <a:rPr lang="en-GB" sz="5500" b="1" i="1" dirty="0">
                <a:effectLst/>
              </a:rPr>
              <a:t>happy </a:t>
            </a:r>
            <a:r>
              <a:rPr lang="en-GB" sz="5500" b="1" i="1" dirty="0" smtClean="0">
                <a:effectLst/>
              </a:rPr>
              <a:t> place</a:t>
            </a:r>
            <a:r>
              <a:rPr lang="en-GB" sz="5500" b="1" i="1" dirty="0">
                <a:effectLst/>
              </a:rPr>
              <a:t>!</a:t>
            </a:r>
            <a:endParaRPr lang="en-US" sz="5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07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dirty="0">
                <a:effectLst/>
              </a:rPr>
              <a:t>Sing a song, </a:t>
            </a:r>
            <a:r>
              <a:rPr lang="en-GB" sz="5400" dirty="0" smtClean="0">
                <a:effectLst/>
              </a:rPr>
              <a:t>spread       </a:t>
            </a:r>
            <a:r>
              <a:rPr lang="en-GB" sz="5400" dirty="0">
                <a:effectLst/>
              </a:rPr>
              <a:t>some cheer,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There </a:t>
            </a:r>
            <a:r>
              <a:rPr lang="en-GB" sz="5400" dirty="0">
                <a:effectLst/>
              </a:rPr>
              <a:t>are sad and lonely people </a:t>
            </a:r>
            <a:r>
              <a:rPr lang="en-GB" sz="5400" dirty="0" err="1">
                <a:effectLst/>
              </a:rPr>
              <a:t>ev’rywhere</a:t>
            </a:r>
            <a:r>
              <a:rPr lang="en-GB" sz="5400" dirty="0">
                <a:effectLst/>
              </a:rPr>
              <a:t>;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Be </a:t>
            </a:r>
            <a:r>
              <a:rPr lang="en-GB" sz="5400" dirty="0">
                <a:effectLst/>
              </a:rPr>
              <a:t>a friend, show some love,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It </a:t>
            </a:r>
            <a:r>
              <a:rPr lang="en-GB" sz="5400" dirty="0">
                <a:effectLst/>
              </a:rPr>
              <a:t>will lift them from the dungeons of despair.</a:t>
            </a:r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Show  a  little  bit  of     </a:t>
            </a:r>
            <a:r>
              <a:rPr lang="en-GB" sz="5500" b="1" i="1" dirty="0">
                <a:effectLst/>
              </a:rPr>
              <a:t>love </a:t>
            </a:r>
            <a:r>
              <a:rPr lang="en-GB" sz="5500" b="1" i="1" dirty="0" smtClean="0">
                <a:effectLst/>
              </a:rPr>
              <a:t> and  kindness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Never  go  along  </a:t>
            </a:r>
            <a:r>
              <a:rPr lang="en-GB" sz="5500" b="1" i="1" dirty="0">
                <a:effectLst/>
              </a:rPr>
              <a:t>with hatred’s </a:t>
            </a:r>
            <a:r>
              <a:rPr lang="en-GB" sz="5500" b="1" i="1" dirty="0" smtClean="0">
                <a:effectLst/>
              </a:rPr>
              <a:t> blindness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Take  a  little  </a:t>
            </a:r>
            <a:r>
              <a:rPr lang="en-GB" sz="5500" b="1" i="1" dirty="0">
                <a:effectLst/>
              </a:rPr>
              <a:t>time </a:t>
            </a:r>
            <a:r>
              <a:rPr lang="en-GB" sz="5500" b="1" i="1" dirty="0" smtClean="0">
                <a:effectLst/>
              </a:rPr>
              <a:t> to </a:t>
            </a:r>
            <a:r>
              <a:rPr lang="en-GB" sz="5500" b="1" i="1" dirty="0">
                <a:effectLst/>
              </a:rPr>
              <a:t>reach </a:t>
            </a:r>
            <a:r>
              <a:rPr lang="en-GB" sz="5500" b="1" i="1" dirty="0" smtClean="0">
                <a:effectLst/>
              </a:rPr>
              <a:t> for  </a:t>
            </a:r>
            <a:r>
              <a:rPr lang="en-GB" sz="5500" b="1" i="1" dirty="0">
                <a:effectLst/>
              </a:rPr>
              <a:t>joy</a:t>
            </a:r>
            <a:r>
              <a:rPr lang="en-GB" sz="5500" b="1" i="1" dirty="0" smtClean="0">
                <a:effectLst/>
              </a:rPr>
              <a:t>,  and  </a:t>
            </a:r>
            <a:r>
              <a:rPr lang="en-GB" sz="5500" b="1" i="1" dirty="0">
                <a:effectLst/>
              </a:rPr>
              <a:t>wear a </a:t>
            </a:r>
            <a:r>
              <a:rPr lang="en-GB" sz="5500" b="1" i="1" dirty="0" smtClean="0">
                <a:effectLst/>
              </a:rPr>
              <a:t> happy  face;</a:t>
            </a:r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5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>
                <a:effectLst/>
              </a:rPr>
              <a:t>Sing </a:t>
            </a:r>
            <a:r>
              <a:rPr lang="en-GB" sz="5500" b="1" i="1" dirty="0" smtClean="0">
                <a:effectLst/>
              </a:rPr>
              <a:t> a  little  bit  when  </a:t>
            </a:r>
            <a:r>
              <a:rPr lang="en-GB" sz="5500" b="1" i="1" dirty="0">
                <a:effectLst/>
              </a:rPr>
              <a:t>the </a:t>
            </a:r>
            <a:r>
              <a:rPr lang="en-GB" sz="5500" b="1" i="1" dirty="0" smtClean="0">
                <a:effectLst/>
              </a:rPr>
              <a:t> days  are  </a:t>
            </a:r>
            <a:r>
              <a:rPr lang="en-GB" sz="5500" b="1" i="1" dirty="0">
                <a:effectLst/>
              </a:rPr>
              <a:t>dreary,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>
                <a:effectLst/>
              </a:rPr>
              <a:t>Give </a:t>
            </a:r>
            <a:r>
              <a:rPr lang="en-GB" sz="5500" b="1" i="1" dirty="0" smtClean="0">
                <a:effectLst/>
              </a:rPr>
              <a:t> a  little  help  to  </a:t>
            </a:r>
            <a:r>
              <a:rPr lang="en-GB" sz="5500" b="1" i="1" dirty="0">
                <a:effectLst/>
              </a:rPr>
              <a:t>a friend </a:t>
            </a:r>
            <a:r>
              <a:rPr lang="en-GB" sz="5500" b="1" i="1" dirty="0" smtClean="0">
                <a:effectLst/>
              </a:rPr>
              <a:t> who’s  weary -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That’s  the  way  </a:t>
            </a:r>
            <a:r>
              <a:rPr lang="en-GB" sz="5500" b="1" i="1" dirty="0">
                <a:effectLst/>
              </a:rPr>
              <a:t>to make </a:t>
            </a:r>
            <a:r>
              <a:rPr lang="en-GB" sz="5500" b="1" i="1" dirty="0" smtClean="0">
                <a:effectLst/>
              </a:rPr>
              <a:t>the  world  a  </a:t>
            </a:r>
            <a:r>
              <a:rPr lang="en-GB" sz="5500" b="1" i="1" dirty="0">
                <a:effectLst/>
              </a:rPr>
              <a:t>happy </a:t>
            </a:r>
            <a:r>
              <a:rPr lang="en-GB" sz="5500" b="1" i="1" dirty="0" smtClean="0">
                <a:effectLst/>
              </a:rPr>
              <a:t> place</a:t>
            </a:r>
            <a:r>
              <a:rPr lang="en-GB" sz="5500" b="1" i="1" dirty="0">
                <a:effectLst/>
              </a:rPr>
              <a:t>!</a:t>
            </a:r>
            <a:endParaRPr lang="en-US" sz="5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2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800" dirty="0">
                <a:effectLst/>
              </a:rPr>
              <a:t>Offer </a:t>
            </a:r>
            <a:r>
              <a:rPr lang="en-GB" sz="5800" dirty="0" smtClean="0">
                <a:effectLst/>
              </a:rPr>
              <a:t> help</a:t>
            </a:r>
            <a:r>
              <a:rPr lang="en-GB" sz="5800" dirty="0">
                <a:effectLst/>
              </a:rPr>
              <a:t>, </a:t>
            </a:r>
            <a:r>
              <a:rPr lang="en-GB" sz="5800" dirty="0" smtClean="0">
                <a:effectLst/>
              </a:rPr>
              <a:t>bring          some  </a:t>
            </a:r>
            <a:r>
              <a:rPr lang="en-GB" sz="5800" dirty="0">
                <a:effectLst/>
              </a:rPr>
              <a:t>hope,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To </a:t>
            </a:r>
            <a:r>
              <a:rPr lang="en-GB" sz="5800" dirty="0">
                <a:effectLst/>
              </a:rPr>
              <a:t>the fainting and discouraged on life’s road;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See </a:t>
            </a:r>
            <a:r>
              <a:rPr lang="en-GB" sz="5800" dirty="0">
                <a:effectLst/>
              </a:rPr>
              <a:t>a need, lend a hand,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There </a:t>
            </a:r>
            <a:r>
              <a:rPr lang="en-GB" sz="5800" dirty="0">
                <a:effectLst/>
              </a:rPr>
              <a:t>are many who are crushed beneath their load.</a:t>
            </a:r>
            <a:endParaRPr lang="en-US" sz="5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Show  a  little  bit  of     </a:t>
            </a:r>
            <a:r>
              <a:rPr lang="en-GB" sz="5500" b="1" i="1" dirty="0">
                <a:effectLst/>
              </a:rPr>
              <a:t>love </a:t>
            </a:r>
            <a:r>
              <a:rPr lang="en-GB" sz="5500" b="1" i="1" dirty="0" smtClean="0">
                <a:effectLst/>
              </a:rPr>
              <a:t> and  kindness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Never  go  along  </a:t>
            </a:r>
            <a:r>
              <a:rPr lang="en-GB" sz="5500" b="1" i="1" dirty="0">
                <a:effectLst/>
              </a:rPr>
              <a:t>with hatred’s </a:t>
            </a:r>
            <a:r>
              <a:rPr lang="en-GB" sz="5500" b="1" i="1" dirty="0" smtClean="0">
                <a:effectLst/>
              </a:rPr>
              <a:t> blindness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Take  a  little  </a:t>
            </a:r>
            <a:r>
              <a:rPr lang="en-GB" sz="5500" b="1" i="1" dirty="0">
                <a:effectLst/>
              </a:rPr>
              <a:t>time </a:t>
            </a:r>
            <a:r>
              <a:rPr lang="en-GB" sz="5500" b="1" i="1" dirty="0" smtClean="0">
                <a:effectLst/>
              </a:rPr>
              <a:t> to </a:t>
            </a:r>
            <a:r>
              <a:rPr lang="en-GB" sz="5500" b="1" i="1" dirty="0">
                <a:effectLst/>
              </a:rPr>
              <a:t>reach </a:t>
            </a:r>
            <a:r>
              <a:rPr lang="en-GB" sz="5500" b="1" i="1" dirty="0" smtClean="0">
                <a:effectLst/>
              </a:rPr>
              <a:t> for  </a:t>
            </a:r>
            <a:r>
              <a:rPr lang="en-GB" sz="5500" b="1" i="1" dirty="0">
                <a:effectLst/>
              </a:rPr>
              <a:t>joy</a:t>
            </a:r>
            <a:r>
              <a:rPr lang="en-GB" sz="5500" b="1" i="1" dirty="0" smtClean="0">
                <a:effectLst/>
              </a:rPr>
              <a:t>,  and  </a:t>
            </a:r>
            <a:r>
              <a:rPr lang="en-GB" sz="5500" b="1" i="1" dirty="0">
                <a:effectLst/>
              </a:rPr>
              <a:t>wear a </a:t>
            </a:r>
            <a:r>
              <a:rPr lang="en-GB" sz="5500" b="1" i="1" dirty="0" smtClean="0">
                <a:effectLst/>
              </a:rPr>
              <a:t> happy  face;</a:t>
            </a:r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36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>
                <a:effectLst/>
              </a:rPr>
              <a:t>Sing </a:t>
            </a:r>
            <a:r>
              <a:rPr lang="en-GB" sz="5500" b="1" i="1" dirty="0" smtClean="0">
                <a:effectLst/>
              </a:rPr>
              <a:t> a  little  bit  when  </a:t>
            </a:r>
            <a:r>
              <a:rPr lang="en-GB" sz="5500" b="1" i="1" dirty="0">
                <a:effectLst/>
              </a:rPr>
              <a:t>the </a:t>
            </a:r>
            <a:r>
              <a:rPr lang="en-GB" sz="5500" b="1" i="1" dirty="0" smtClean="0">
                <a:effectLst/>
              </a:rPr>
              <a:t> days  are  </a:t>
            </a:r>
            <a:r>
              <a:rPr lang="en-GB" sz="5500" b="1" i="1" dirty="0">
                <a:effectLst/>
              </a:rPr>
              <a:t>dreary,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>
                <a:effectLst/>
              </a:rPr>
              <a:t>Give </a:t>
            </a:r>
            <a:r>
              <a:rPr lang="en-GB" sz="5500" b="1" i="1" dirty="0" smtClean="0">
                <a:effectLst/>
              </a:rPr>
              <a:t> a  little  help  to  </a:t>
            </a:r>
            <a:r>
              <a:rPr lang="en-GB" sz="5500" b="1" i="1" dirty="0">
                <a:effectLst/>
              </a:rPr>
              <a:t>a friend </a:t>
            </a:r>
            <a:r>
              <a:rPr lang="en-GB" sz="5500" b="1" i="1" dirty="0" smtClean="0">
                <a:effectLst/>
              </a:rPr>
              <a:t> who’s  weary -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That’s  the  way  </a:t>
            </a:r>
            <a:r>
              <a:rPr lang="en-GB" sz="5500" b="1" i="1" dirty="0">
                <a:effectLst/>
              </a:rPr>
              <a:t>to make </a:t>
            </a:r>
            <a:r>
              <a:rPr lang="en-GB" sz="5500" b="1" i="1" dirty="0" smtClean="0">
                <a:effectLst/>
              </a:rPr>
              <a:t>the  world  a  </a:t>
            </a:r>
            <a:r>
              <a:rPr lang="en-GB" sz="5500" b="1" i="1" dirty="0">
                <a:effectLst/>
              </a:rPr>
              <a:t>happy </a:t>
            </a:r>
            <a:r>
              <a:rPr lang="en-GB" sz="5500" b="1" i="1" dirty="0" smtClean="0">
                <a:effectLst/>
              </a:rPr>
              <a:t> place</a:t>
            </a:r>
            <a:r>
              <a:rPr lang="en-GB" sz="5500" b="1" i="1" dirty="0">
                <a:effectLst/>
              </a:rPr>
              <a:t>!</a:t>
            </a:r>
            <a:endParaRPr lang="en-US" sz="5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5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800" dirty="0">
                <a:effectLst/>
              </a:rPr>
              <a:t>Be a light, show the way,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Be </a:t>
            </a:r>
            <a:r>
              <a:rPr lang="en-GB" sz="5800" dirty="0">
                <a:effectLst/>
              </a:rPr>
              <a:t>a light within the night for those astray;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Speak </a:t>
            </a:r>
            <a:r>
              <a:rPr lang="en-GB" sz="5800" dirty="0">
                <a:effectLst/>
              </a:rPr>
              <a:t>a word, loving word,</a:t>
            </a:r>
            <a:endParaRPr lang="en-US" sz="5800" dirty="0">
              <a:effectLst/>
            </a:endParaRPr>
          </a:p>
          <a:p>
            <a:pPr marL="0" indent="0" algn="ctr">
              <a:buNone/>
            </a:pPr>
            <a:r>
              <a:rPr lang="en-GB" sz="5800" dirty="0" smtClean="0">
                <a:effectLst/>
              </a:rPr>
              <a:t>That </a:t>
            </a:r>
            <a:r>
              <a:rPr lang="en-GB" sz="5800" dirty="0">
                <a:effectLst/>
              </a:rPr>
              <a:t>will bring them back to walk the narrow way.</a:t>
            </a:r>
            <a:endParaRPr lang="en-US" sz="5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Show  a  little  bit  of     </a:t>
            </a:r>
            <a:r>
              <a:rPr lang="en-GB" sz="5500" b="1" i="1" dirty="0">
                <a:effectLst/>
              </a:rPr>
              <a:t>love </a:t>
            </a:r>
            <a:r>
              <a:rPr lang="en-GB" sz="5500" b="1" i="1" dirty="0" smtClean="0">
                <a:effectLst/>
              </a:rPr>
              <a:t> and  kindness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Never  go  along  </a:t>
            </a:r>
            <a:r>
              <a:rPr lang="en-GB" sz="5500" b="1" i="1" dirty="0">
                <a:effectLst/>
              </a:rPr>
              <a:t>with hatred’s </a:t>
            </a:r>
            <a:r>
              <a:rPr lang="en-GB" sz="5500" b="1" i="1" dirty="0" smtClean="0">
                <a:effectLst/>
              </a:rPr>
              <a:t> blindness</a:t>
            </a:r>
            <a:r>
              <a:rPr lang="en-GB" sz="5500" b="1" i="1" dirty="0">
                <a:effectLst/>
              </a:rPr>
              <a:t>,</a:t>
            </a:r>
            <a:endParaRPr lang="en-US" sz="5500" dirty="0">
              <a:effectLst/>
            </a:endParaRPr>
          </a:p>
          <a:p>
            <a:pPr marL="0" indent="0" algn="ctr">
              <a:buNone/>
            </a:pPr>
            <a:r>
              <a:rPr lang="en-GB" sz="5500" b="1" i="1" dirty="0" smtClean="0">
                <a:effectLst/>
              </a:rPr>
              <a:t>Take  a  little  </a:t>
            </a:r>
            <a:r>
              <a:rPr lang="en-GB" sz="5500" b="1" i="1" dirty="0">
                <a:effectLst/>
              </a:rPr>
              <a:t>time </a:t>
            </a:r>
            <a:r>
              <a:rPr lang="en-GB" sz="5500" b="1" i="1" dirty="0" smtClean="0">
                <a:effectLst/>
              </a:rPr>
              <a:t> to </a:t>
            </a:r>
            <a:r>
              <a:rPr lang="en-GB" sz="5500" b="1" i="1" dirty="0">
                <a:effectLst/>
              </a:rPr>
              <a:t>reach </a:t>
            </a:r>
            <a:r>
              <a:rPr lang="en-GB" sz="5500" b="1" i="1" dirty="0" smtClean="0">
                <a:effectLst/>
              </a:rPr>
              <a:t> for  </a:t>
            </a:r>
            <a:r>
              <a:rPr lang="en-GB" sz="5500" b="1" i="1" dirty="0">
                <a:effectLst/>
              </a:rPr>
              <a:t>joy</a:t>
            </a:r>
            <a:r>
              <a:rPr lang="en-GB" sz="5500" b="1" i="1" dirty="0" smtClean="0">
                <a:effectLst/>
              </a:rPr>
              <a:t>,  and  </a:t>
            </a:r>
            <a:r>
              <a:rPr lang="en-GB" sz="5500" b="1" i="1" dirty="0">
                <a:effectLst/>
              </a:rPr>
              <a:t>wear a </a:t>
            </a:r>
            <a:r>
              <a:rPr lang="en-GB" sz="5500" b="1" i="1" dirty="0" smtClean="0">
                <a:effectLst/>
              </a:rPr>
              <a:t> happy  face;</a:t>
            </a:r>
            <a:endParaRPr lang="en-US" sz="5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0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813</TotalTime>
  <Words>303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Gospel  Hymns  and  Songs  117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108</cp:revision>
  <dcterms:created xsi:type="dcterms:W3CDTF">2012-08-25T10:40:27Z</dcterms:created>
  <dcterms:modified xsi:type="dcterms:W3CDTF">2018-09-17T17:15:20Z</dcterms:modified>
</cp:coreProperties>
</file>