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 Hymns  and  Songs  </a:t>
            </a:r>
            <a:r>
              <a:rPr lang="en-US" sz="5400" b="1" dirty="0" smtClean="0">
                <a:latin typeface="Comic Sans MS" pitchFamily="66" charset="0"/>
              </a:rPr>
              <a:t>118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I love to tell the story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600" dirty="0" smtClean="0">
                <a:latin typeface="Algerian" pitchFamily="82" charset="0"/>
              </a:rPr>
              <a:t>I love to tell the story, for those who know it best</a:t>
            </a:r>
            <a:endParaRPr lang="en-US" sz="6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600" dirty="0" smtClean="0">
                <a:latin typeface="Algerian" pitchFamily="82" charset="0"/>
              </a:rPr>
              <a:t>Seem hungering and thirsting to hear it like the rest;</a:t>
            </a:r>
            <a:endParaRPr lang="en-US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07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600" dirty="0" smtClean="0">
                <a:latin typeface="Algerian" pitchFamily="82" charset="0"/>
              </a:rPr>
              <a:t>And when in scenes of glory, I sing the new, new song,</a:t>
            </a:r>
            <a:endParaRPr lang="en-US" sz="6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600" dirty="0" smtClean="0">
                <a:latin typeface="Algerian" pitchFamily="82" charset="0"/>
              </a:rPr>
              <a:t>‘Twill be the old, old story that I have love so long.</a:t>
            </a:r>
            <a:endParaRPr lang="en-US" sz="6600" dirty="0" smtClean="0">
              <a:latin typeface="Algerian" pitchFamily="82" charset="0"/>
            </a:endParaRPr>
          </a:p>
          <a:p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0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 I love to tell the story!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‘Twill be my theme in glory-</a:t>
            </a:r>
            <a:endParaRPr lang="en-US" sz="8000" b="1" dirty="0" smtClean="0">
              <a:latin typeface="Algerian" pitchFamily="82" charset="0"/>
            </a:endParaRPr>
          </a:p>
          <a:p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0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To tell the old, old story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Of Jesus and His love.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0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 love to tell the story of unseen things above,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Jesus and His glory, of Jesus and His love;</a:t>
            </a:r>
            <a:endParaRPr lang="en-US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 love to tell the story because I know ‘tis true,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It satisfies my longings as nothing else can do.</a:t>
            </a:r>
            <a:endParaRPr lang="en-US" sz="7200" dirty="0" smtClean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I love to tell the story!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US" sz="8800" i="1" dirty="0" smtClean="0">
                <a:latin typeface="Algerian" pitchFamily="82" charset="0"/>
              </a:rPr>
              <a:t>‘Twill be my theme in glory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To tell the old, old story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Of Jesus and His love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7100" dirty="0" smtClean="0">
                <a:latin typeface="Algerian" pitchFamily="82" charset="0"/>
              </a:rPr>
              <a:t>I love to tell the story – ‘tis pleasant to repeat</a:t>
            </a:r>
            <a:endParaRPr lang="en-US" sz="71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100" dirty="0" smtClean="0">
                <a:latin typeface="Algerian" pitchFamily="82" charset="0"/>
              </a:rPr>
              <a:t>What seems, each time I tell it, more wonderfully sweet;</a:t>
            </a:r>
            <a:endParaRPr lang="en-US" sz="71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36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300" dirty="0" smtClean="0">
                <a:latin typeface="Algerian" pitchFamily="82" charset="0"/>
              </a:rPr>
              <a:t>I love to tell the story, for some have never heard</a:t>
            </a:r>
            <a:endParaRPr lang="en-US" sz="63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300" dirty="0" smtClean="0">
                <a:latin typeface="Algerian" pitchFamily="82" charset="0"/>
              </a:rPr>
              <a:t>The message of salvation from God’s own holy word.</a:t>
            </a:r>
            <a:endParaRPr lang="en-US" sz="63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 I love to tell the story!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‘Twill be my theme in glory-</a:t>
            </a:r>
            <a:endParaRPr lang="en-US" sz="8000" b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To tell the old, old story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Of Jesus and His love.</a:t>
            </a:r>
            <a:endParaRPr lang="en-US" sz="8000" dirty="0" smtClean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838</TotalTime>
  <Words>240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 Hymns  and  Songs  118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111</cp:revision>
  <dcterms:created xsi:type="dcterms:W3CDTF">2012-08-25T10:40:27Z</dcterms:created>
  <dcterms:modified xsi:type="dcterms:W3CDTF">2018-09-17T17:15:07Z</dcterms:modified>
</cp:coreProperties>
</file>