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119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34829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latin typeface="Algerian" pitchFamily="82" charset="0"/>
              </a:rPr>
              <a:t>Do something for others </a:t>
            </a:r>
            <a:endParaRPr lang="en-US" sz="72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Many a soul in the battle of life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Trembles with fear at the din and the strife,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Bearing alone, amid trial and care,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Burdens and sorrows God bids you to share.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Do something for others,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Something for others today!…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Duty demands it, and Jesus commands it!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Do something for others today.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Many in doubt or in fear of the way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Mutely appeal for your guidance today;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On your demeanour the choice may depend-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Are you concerned for the stranger or friend?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Do something for others,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Something for others today!…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Duty demands it, and Jesus commands it!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Do something for others today.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Many, disheartened by cruel deceit,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Broken and worn by the pangs of defeat,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Doubting, despairingly, helplessly stand,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Waiting, perhaps, for your strengthening hand.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Do something for others,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Something for others today!…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Duty demands it, and Jesus commands it!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b="1" i="1" dirty="0" smtClean="0">
                <a:latin typeface="Algerian" pitchFamily="82" charset="0"/>
              </a:rPr>
              <a:t>Do something for others today.</a:t>
            </a:r>
            <a:endParaRPr lang="en-GB" sz="4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Many are turning away from the right 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Into the maze of the shadows of night;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Go to them, speak to them, over them pray,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Help them, support them-do something today.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Do something for others,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Something for others today!…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Duty demands it, and Jesus commands it!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Do something for others today.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789</TotalTime>
  <Words>244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114</cp:revision>
  <dcterms:created xsi:type="dcterms:W3CDTF">2012-08-25T10:40:27Z</dcterms:created>
  <dcterms:modified xsi:type="dcterms:W3CDTF">2018-09-17T17:14:35Z</dcterms:modified>
</cp:coreProperties>
</file>