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6" r:id="rId4"/>
    <p:sldId id="271" r:id="rId5"/>
    <p:sldId id="277" r:id="rId6"/>
    <p:sldId id="272" r:id="rId7"/>
    <p:sldId id="278" r:id="rId8"/>
    <p:sldId id="273" r:id="rId9"/>
    <p:sldId id="279" r:id="rId10"/>
    <p:sldId id="274" r:id="rId11"/>
    <p:sldId id="280" r:id="rId12"/>
    <p:sldId id="281" r:id="rId13"/>
    <p:sldId id="27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-141386"/>
            <a:ext cx="9108504" cy="1554162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9600" b="1" dirty="0" smtClean="0">
                <a:latin typeface="Comic Sans MS" pitchFamily="66" charset="0"/>
              </a:rPr>
              <a:t>12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8" y="2077378"/>
            <a:ext cx="8929718" cy="47359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dirty="0" smtClean="0">
                <a:latin typeface="Algerian" pitchFamily="82" charset="0"/>
              </a:rPr>
              <a:t>Praise him ! Praise him ! </a:t>
            </a:r>
            <a:endParaRPr lang="en-US" sz="11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768752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GB" sz="7200" b="1" dirty="0" smtClean="0">
                <a:effectLst/>
              </a:rPr>
              <a:t>Praise </a:t>
            </a:r>
            <a:r>
              <a:rPr lang="en-GB" sz="7200" b="1" dirty="0">
                <a:effectLst/>
              </a:rPr>
              <a:t>Him!  Praise Him! Jesus our blessed Redeemer,</a:t>
            </a:r>
            <a:endParaRPr lang="en-US" sz="7200" b="1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7200" b="1" dirty="0" err="1" smtClean="0">
                <a:effectLst/>
              </a:rPr>
              <a:t>Heav’nly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>
                <a:effectLst/>
              </a:rPr>
              <a:t>portals, loud with </a:t>
            </a:r>
            <a:r>
              <a:rPr lang="en-GB" sz="7200" b="1" dirty="0" err="1">
                <a:effectLst/>
              </a:rPr>
              <a:t>hosannahs</a:t>
            </a:r>
            <a:r>
              <a:rPr lang="en-GB" sz="7200" b="1" dirty="0">
                <a:effectLst/>
              </a:rPr>
              <a:t> ring</a:t>
            </a:r>
            <a:r>
              <a:rPr lang="en-GB" sz="7200" b="1" dirty="0" smtClean="0">
                <a:effectLst/>
              </a:rPr>
              <a:t>;</a:t>
            </a:r>
            <a:endParaRPr lang="en-US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657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76875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200" b="1" dirty="0" smtClean="0">
                <a:effectLst/>
              </a:rPr>
              <a:t>Jesus</a:t>
            </a:r>
            <a:r>
              <a:rPr lang="en-GB" sz="7200" b="1" dirty="0">
                <a:effectLst/>
              </a:rPr>
              <a:t>, Saviour, </a:t>
            </a:r>
            <a:r>
              <a:rPr lang="en-GB" sz="7200" b="1" dirty="0" err="1">
                <a:effectLst/>
              </a:rPr>
              <a:t>reigneth</a:t>
            </a:r>
            <a:r>
              <a:rPr lang="en-GB" sz="7200" b="1" dirty="0">
                <a:effectLst/>
              </a:rPr>
              <a:t> forever </a:t>
            </a:r>
            <a:r>
              <a:rPr lang="en-GB" sz="7200" b="1" dirty="0" smtClean="0">
                <a:effectLst/>
              </a:rPr>
              <a:t> and </a:t>
            </a:r>
            <a:r>
              <a:rPr lang="en-GB" sz="7200" b="1" dirty="0">
                <a:effectLst/>
              </a:rPr>
              <a:t>ever,</a:t>
            </a:r>
            <a:endParaRPr lang="en-US" sz="72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200" b="1" dirty="0" smtClean="0">
                <a:effectLst/>
              </a:rPr>
              <a:t>Crown </a:t>
            </a:r>
            <a:r>
              <a:rPr lang="en-GB" sz="7200" b="1" dirty="0">
                <a:effectLst/>
              </a:rPr>
              <a:t>Him! Crown Him! Prophet and Priest and King</a:t>
            </a:r>
            <a:r>
              <a:rPr lang="en-GB" sz="7200" b="1" dirty="0" smtClean="0">
                <a:effectLst/>
              </a:rPr>
              <a:t>!</a:t>
            </a:r>
            <a:endParaRPr lang="en-US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657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768752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GB" sz="7200" b="1" dirty="0">
                <a:effectLst/>
              </a:rPr>
              <a:t>Death is </a:t>
            </a:r>
            <a:r>
              <a:rPr lang="en-GB" sz="7200" b="1" dirty="0" err="1">
                <a:effectLst/>
              </a:rPr>
              <a:t>vanquish’d</a:t>
            </a:r>
            <a:r>
              <a:rPr lang="en-GB" sz="7200" b="1" dirty="0">
                <a:effectLst/>
              </a:rPr>
              <a:t>! Tell it with joy, ye faithful,</a:t>
            </a:r>
            <a:endParaRPr lang="en-US" sz="7200" b="1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7200" b="1" dirty="0" smtClean="0">
                <a:effectLst/>
              </a:rPr>
              <a:t>Where </a:t>
            </a:r>
            <a:r>
              <a:rPr lang="en-GB" sz="7200" b="1" dirty="0">
                <a:effectLst/>
              </a:rPr>
              <a:t>is now thy victory, boasting </a:t>
            </a:r>
            <a:r>
              <a:rPr lang="en-GB" sz="7200" b="1" dirty="0" smtClean="0">
                <a:effectLst/>
              </a:rPr>
              <a:t>grave?</a:t>
            </a:r>
            <a:endParaRPr lang="en-US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837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7687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dirty="0" smtClean="0">
                <a:effectLst/>
              </a:rPr>
              <a:t>Jesus </a:t>
            </a:r>
            <a:r>
              <a:rPr lang="en-GB" sz="7200" b="1" dirty="0">
                <a:effectLst/>
              </a:rPr>
              <a:t>lives! No longer thy portals are cheerless,</a:t>
            </a:r>
            <a:endParaRPr lang="en-US" sz="7200" b="1" dirty="0">
              <a:effectLst/>
            </a:endParaRPr>
          </a:p>
          <a:p>
            <a:pPr marL="0" indent="0" algn="ctr">
              <a:buNone/>
            </a:pPr>
            <a:r>
              <a:rPr lang="en-GB" sz="7200" b="1" dirty="0" smtClean="0">
                <a:effectLst/>
              </a:rPr>
              <a:t>Jesus </a:t>
            </a:r>
            <a:r>
              <a:rPr lang="en-GB" sz="7200" b="1" dirty="0">
                <a:effectLst/>
              </a:rPr>
              <a:t>lives, the mighty and strong to save.</a:t>
            </a:r>
            <a:endParaRPr lang="en-US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837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392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300"/>
              </a:spcBef>
              <a:buNone/>
            </a:pPr>
            <a:r>
              <a:rPr lang="en-GB" sz="7200" b="1" dirty="0">
                <a:effectLst/>
              </a:rPr>
              <a:t>Praise Him! Praise Him! Jesus our blessed Redeemer;</a:t>
            </a:r>
            <a:endParaRPr lang="en-US" sz="7200" b="1" dirty="0">
              <a:effectLst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GB" sz="7200" b="1" dirty="0" smtClean="0">
                <a:effectLst/>
              </a:rPr>
              <a:t>Sing</a:t>
            </a:r>
            <a:r>
              <a:rPr lang="en-GB" sz="7200" b="1" dirty="0">
                <a:effectLst/>
              </a:rPr>
              <a:t>, O earth, </a:t>
            </a:r>
            <a:r>
              <a:rPr lang="en-GB" sz="7200" b="1" dirty="0" smtClean="0">
                <a:effectLst/>
              </a:rPr>
              <a:t>      His </a:t>
            </a:r>
            <a:r>
              <a:rPr lang="en-GB" sz="7200" b="1" dirty="0">
                <a:effectLst/>
              </a:rPr>
              <a:t>wonderful love proclaim</a:t>
            </a:r>
            <a:r>
              <a:rPr lang="en-GB" sz="7200" b="1" dirty="0" smtClean="0">
                <a:effectLst/>
              </a:rPr>
              <a:t>;</a:t>
            </a:r>
            <a:endParaRPr lang="en-US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392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300"/>
              </a:spcBef>
              <a:buNone/>
            </a:pPr>
            <a:r>
              <a:rPr lang="en-GB" sz="7200" b="1" dirty="0" smtClean="0">
                <a:effectLst/>
              </a:rPr>
              <a:t>Hail </a:t>
            </a:r>
            <a:r>
              <a:rPr lang="en-GB" sz="7200" b="1" dirty="0">
                <a:effectLst/>
              </a:rPr>
              <a:t>Him! Hail Him! Highest archangels in glory,</a:t>
            </a:r>
            <a:endParaRPr lang="en-US" sz="7200" b="1" dirty="0">
              <a:effectLst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GB" sz="7200" b="1" dirty="0" smtClean="0">
                <a:effectLst/>
              </a:rPr>
              <a:t>Strength </a:t>
            </a:r>
            <a:r>
              <a:rPr lang="en-GB" sz="7200" b="1" dirty="0">
                <a:effectLst/>
              </a:rPr>
              <a:t>and honour give </a:t>
            </a:r>
            <a:r>
              <a:rPr lang="en-GB" sz="7200" b="1" dirty="0" smtClean="0">
                <a:effectLst/>
              </a:rPr>
              <a:t>to     </a:t>
            </a:r>
            <a:r>
              <a:rPr lang="en-GB" sz="7200" b="1" dirty="0">
                <a:effectLst/>
              </a:rPr>
              <a:t>His holy name.</a:t>
            </a:r>
            <a:endParaRPr lang="en-US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400" b="1" dirty="0">
                <a:effectLst/>
              </a:rPr>
              <a:t>Like a shepherd, Jesus will guard His children,</a:t>
            </a:r>
            <a:endParaRPr lang="en-US" sz="74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400" b="1" dirty="0" smtClean="0">
                <a:effectLst/>
              </a:rPr>
              <a:t>In </a:t>
            </a:r>
            <a:r>
              <a:rPr lang="en-GB" sz="7400" b="1" dirty="0">
                <a:effectLst/>
              </a:rPr>
              <a:t>His arms </a:t>
            </a:r>
            <a:r>
              <a:rPr lang="en-GB" sz="7400" b="1" dirty="0" smtClean="0">
                <a:effectLst/>
              </a:rPr>
              <a:t>          He </a:t>
            </a:r>
            <a:r>
              <a:rPr lang="en-GB" sz="7400" b="1" dirty="0">
                <a:effectLst/>
              </a:rPr>
              <a:t>carries </a:t>
            </a:r>
            <a:r>
              <a:rPr lang="en-GB" sz="7400" b="1" dirty="0" smtClean="0">
                <a:effectLst/>
              </a:rPr>
              <a:t>them    </a:t>
            </a:r>
            <a:r>
              <a:rPr lang="en-GB" sz="7400" b="1" dirty="0">
                <a:effectLst/>
              </a:rPr>
              <a:t>all day long</a:t>
            </a:r>
            <a:r>
              <a:rPr lang="en-GB" sz="7400" b="1" dirty="0" smtClean="0">
                <a:effectLst/>
              </a:rPr>
              <a:t>;</a:t>
            </a:r>
            <a:endParaRPr lang="en-US" sz="7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75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300" b="1" dirty="0" smtClean="0">
                <a:effectLst/>
              </a:rPr>
              <a:t>O </a:t>
            </a:r>
            <a:r>
              <a:rPr lang="en-GB" sz="7300" b="1" dirty="0">
                <a:effectLst/>
              </a:rPr>
              <a:t>ye saints that dwell on the mountain of Zion,</a:t>
            </a:r>
            <a:endParaRPr lang="en-US" sz="73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300" b="1" dirty="0" smtClean="0">
                <a:effectLst/>
              </a:rPr>
              <a:t>Praise </a:t>
            </a:r>
            <a:r>
              <a:rPr lang="en-GB" sz="7300" b="1" dirty="0">
                <a:effectLst/>
              </a:rPr>
              <a:t>Him</a:t>
            </a:r>
            <a:r>
              <a:rPr lang="en-GB" sz="7300" b="1" dirty="0" smtClean="0">
                <a:effectLst/>
              </a:rPr>
              <a:t>!     </a:t>
            </a:r>
            <a:r>
              <a:rPr lang="en-GB" sz="7300" b="1" dirty="0">
                <a:effectLst/>
              </a:rPr>
              <a:t>Praise Him! </a:t>
            </a:r>
            <a:r>
              <a:rPr lang="en-GB" sz="7300" b="1" dirty="0" smtClean="0">
                <a:effectLst/>
              </a:rPr>
              <a:t>                   ever </a:t>
            </a:r>
            <a:r>
              <a:rPr lang="en-GB" sz="7300" b="1" dirty="0">
                <a:effectLst/>
              </a:rPr>
              <a:t>in joyful song.</a:t>
            </a:r>
            <a:endParaRPr lang="en-US" sz="73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75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dirty="0">
                <a:effectLst/>
              </a:rPr>
              <a:t>Praise Him! Praise Him! Jesus our blessed Redeemer;            </a:t>
            </a:r>
            <a:endParaRPr lang="en-US" sz="7200" b="1" dirty="0">
              <a:effectLst/>
            </a:endParaRPr>
          </a:p>
          <a:p>
            <a:pPr marL="0" indent="0" algn="ctr">
              <a:buNone/>
            </a:pPr>
            <a:r>
              <a:rPr lang="en-GB" sz="7200" b="1" dirty="0" smtClean="0">
                <a:effectLst/>
              </a:rPr>
              <a:t>For </a:t>
            </a:r>
            <a:r>
              <a:rPr lang="en-GB" sz="7200" b="1" dirty="0">
                <a:effectLst/>
              </a:rPr>
              <a:t>our sins he </a:t>
            </a:r>
            <a:r>
              <a:rPr lang="en-GB" sz="7200" b="1" dirty="0" err="1">
                <a:effectLst/>
              </a:rPr>
              <a:t>suffer’d</a:t>
            </a:r>
            <a:r>
              <a:rPr lang="en-GB" sz="7200" b="1" dirty="0">
                <a:effectLst/>
              </a:rPr>
              <a:t> and bled and died</a:t>
            </a:r>
            <a:r>
              <a:rPr lang="en-GB" sz="7200" b="1" dirty="0" smtClean="0">
                <a:effectLst/>
              </a:rPr>
              <a:t>;</a:t>
            </a:r>
            <a:endParaRPr lang="en-US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40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400" b="1" dirty="0" smtClean="0">
                <a:effectLst/>
              </a:rPr>
              <a:t>He</a:t>
            </a:r>
            <a:r>
              <a:rPr lang="en-GB" sz="7400" b="1" dirty="0">
                <a:effectLst/>
              </a:rPr>
              <a:t>, our rock, our hope of eternal salvation,</a:t>
            </a:r>
            <a:endParaRPr lang="en-US" sz="74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400" b="1" dirty="0" smtClean="0">
                <a:effectLst/>
              </a:rPr>
              <a:t>Hail </a:t>
            </a:r>
            <a:r>
              <a:rPr lang="en-GB" sz="7400" b="1" dirty="0">
                <a:effectLst/>
              </a:rPr>
              <a:t>Him! Hail Him! Jesus the Crucified.</a:t>
            </a:r>
            <a:endParaRPr lang="en-US" sz="7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40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dirty="0">
                <a:effectLst/>
              </a:rPr>
              <a:t>Loving Saviour, meekly enduring sorrow,</a:t>
            </a:r>
            <a:endParaRPr lang="en-US" sz="7200" b="1" dirty="0">
              <a:effectLst/>
            </a:endParaRPr>
          </a:p>
          <a:p>
            <a:pPr marL="0" indent="0" algn="ctr">
              <a:buNone/>
            </a:pPr>
            <a:r>
              <a:rPr lang="en-GB" sz="7200" b="1" dirty="0" err="1" smtClean="0">
                <a:effectLst/>
              </a:rPr>
              <a:t>Crown’d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>
                <a:effectLst/>
              </a:rPr>
              <a:t>with thorns that cruelly </a:t>
            </a:r>
            <a:r>
              <a:rPr lang="en-GB" sz="7200" b="1" dirty="0" err="1">
                <a:effectLst/>
              </a:rPr>
              <a:t>pierc’d</a:t>
            </a:r>
            <a:r>
              <a:rPr lang="en-GB" sz="7200" b="1" dirty="0">
                <a:effectLst/>
              </a:rPr>
              <a:t> His brow</a:t>
            </a:r>
            <a:r>
              <a:rPr lang="en-GB" sz="7200" b="1" dirty="0" smtClean="0">
                <a:effectLst/>
              </a:rPr>
              <a:t>;</a:t>
            </a:r>
            <a:endParaRPr lang="en-US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4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600" b="1" dirty="0" smtClean="0">
                <a:effectLst/>
              </a:rPr>
              <a:t>Once </a:t>
            </a:r>
            <a:r>
              <a:rPr lang="en-GB" sz="7600" b="1" dirty="0">
                <a:effectLst/>
              </a:rPr>
              <a:t>for us rejected, </a:t>
            </a:r>
            <a:r>
              <a:rPr lang="en-GB" sz="7600" b="1" dirty="0" err="1">
                <a:effectLst/>
              </a:rPr>
              <a:t>despis’d</a:t>
            </a:r>
            <a:r>
              <a:rPr lang="en-GB" sz="7600" b="1" dirty="0">
                <a:effectLst/>
              </a:rPr>
              <a:t> and forsaken,</a:t>
            </a:r>
            <a:endParaRPr lang="en-US" sz="76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600" b="1" dirty="0" smtClean="0">
                <a:effectLst/>
              </a:rPr>
              <a:t>Prince </a:t>
            </a:r>
            <a:r>
              <a:rPr lang="en-GB" sz="7600" b="1" dirty="0">
                <a:effectLst/>
              </a:rPr>
              <a:t>of Glory, ever triumphant now.</a:t>
            </a:r>
            <a:endParaRPr lang="en-US" sz="7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4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656</TotalTime>
  <Words>250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Gospel Hymns and Songs 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79</cp:revision>
  <dcterms:created xsi:type="dcterms:W3CDTF">2012-08-25T10:40:27Z</dcterms:created>
  <dcterms:modified xsi:type="dcterms:W3CDTF">2018-09-16T09:02:58Z</dcterms:modified>
</cp:coreProperties>
</file>