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03" r:id="rId10"/>
    <p:sldId id="300" r:id="rId11"/>
    <p:sldId id="301" r:id="rId12"/>
    <p:sldId id="299" r:id="rId13"/>
    <p:sldId id="302" r:id="rId14"/>
    <p:sldId id="30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52877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120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929718" cy="5000636"/>
          </a:xfrm>
        </p:spPr>
        <p:txBody>
          <a:bodyPr/>
          <a:lstStyle/>
          <a:p>
            <a:r>
              <a:rPr lang="en-US" sz="9600" dirty="0" smtClean="0">
                <a:latin typeface="Algerian" pitchFamily="82" charset="0"/>
              </a:rPr>
              <a:t>SPEAK A WORD</a:t>
            </a:r>
            <a:endParaRPr lang="en-US" sz="9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4400" dirty="0" smtClean="0"/>
              <a:t> </a:t>
            </a:r>
            <a:r>
              <a:rPr lang="en-GB" sz="8000" dirty="0" smtClean="0">
                <a:latin typeface="Algerian" pitchFamily="82" charset="0"/>
              </a:rPr>
              <a:t>Speak a word, a warning word fro Jesus,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Speak it day by day,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Strive to lead some weak and </a:t>
            </a:r>
            <a:r>
              <a:rPr lang="en-GB" sz="7200" dirty="0" err="1" smtClean="0">
                <a:latin typeface="Algerian" pitchFamily="82" charset="0"/>
              </a:rPr>
              <a:t>wand’ring</a:t>
            </a:r>
            <a:r>
              <a:rPr lang="en-GB" sz="7200" dirty="0" smtClean="0">
                <a:latin typeface="Algerian" pitchFamily="82" charset="0"/>
              </a:rPr>
              <a:t> brother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dirty="0" smtClean="0">
                <a:latin typeface="Algerian" pitchFamily="82" charset="0"/>
              </a:rPr>
              <a:t>In the narrow way.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Daily tell the wondrous story of the Master’s glory,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Speak a loving word today.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Speak a word for Jesus, speak it quickly,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Swiftly glides the time away…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b="1" i="1" dirty="0" smtClean="0"/>
              <a:t> </a:t>
            </a:r>
            <a:r>
              <a:rPr lang="en-GB" sz="6600" b="1" i="1" dirty="0" smtClean="0">
                <a:latin typeface="Algerian" pitchFamily="82" charset="0"/>
              </a:rPr>
              <a:t>Daily tell the wondrous story of the Master’s glory,</a:t>
            </a:r>
            <a:endParaRPr lang="en-US" sz="66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600" b="1" i="1" dirty="0" smtClean="0">
                <a:latin typeface="Algerian" pitchFamily="82" charset="0"/>
              </a:rPr>
              <a:t>Speak a loving word today.</a:t>
            </a:r>
            <a:r>
              <a:rPr lang="en-GB" sz="6600" dirty="0" smtClean="0">
                <a:latin typeface="Algerian" pitchFamily="82" charset="0"/>
              </a:rPr>
              <a:t> 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8800" dirty="0" smtClean="0">
                <a:latin typeface="Algerian" pitchFamily="82" charset="0"/>
              </a:rPr>
              <a:t>Speak a word, a loving word for Jesus,</a:t>
            </a:r>
            <a:endParaRPr lang="en-US" sz="88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800" dirty="0" err="1" smtClean="0">
                <a:latin typeface="Algerian" pitchFamily="82" charset="0"/>
              </a:rPr>
              <a:t>Ev’rywhere</a:t>
            </a:r>
            <a:r>
              <a:rPr lang="en-GB" sz="8800" dirty="0" smtClean="0">
                <a:latin typeface="Algerian" pitchFamily="82" charset="0"/>
              </a:rPr>
              <a:t> you go</a:t>
            </a:r>
            <a:endParaRPr lang="en-GB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Tell poor sinners how he died to save them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From eternal woe.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400" dirty="0" smtClean="0">
                <a:latin typeface="Algerian" pitchFamily="82" charset="0"/>
              </a:rPr>
              <a:t> </a:t>
            </a:r>
            <a:endParaRPr lang="en-GB" sz="4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Speak a word for Jesus, speak it quickly,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Swiftly glides the time away…</a:t>
            </a:r>
            <a:endParaRPr lang="en-US" sz="72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6600" b="1" i="1" dirty="0" smtClean="0">
                <a:latin typeface="Algerian" pitchFamily="82" charset="0"/>
              </a:rPr>
              <a:t>Daily tell the wondrous story of the Master’s glory,</a:t>
            </a:r>
            <a:endParaRPr lang="en-US" sz="66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600" b="1" i="1" dirty="0" smtClean="0">
                <a:latin typeface="Algerian" pitchFamily="82" charset="0"/>
              </a:rPr>
              <a:t>Speak a loving word today.</a:t>
            </a:r>
            <a:endParaRPr lang="en-US" sz="66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6600" dirty="0" smtClean="0">
                <a:latin typeface="Algerian" pitchFamily="82" charset="0"/>
              </a:rPr>
              <a:t> 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Speak a word, a tender word for Jesus,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To the sin-sick soul;</a:t>
            </a:r>
            <a:endParaRPr lang="en-US" sz="8000" dirty="0" smtClean="0">
              <a:latin typeface="Algerian" pitchFamily="82" charset="0"/>
            </a:endParaRPr>
          </a:p>
          <a:p>
            <a:pPr algn="ctr">
              <a:buNone/>
            </a:pPr>
            <a:endParaRPr lang="en-GB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Tell him Christ, who came to save the vilest,</a:t>
            </a:r>
            <a:endParaRPr lang="en-US" sz="80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8000" dirty="0" smtClean="0">
                <a:latin typeface="Algerian" pitchFamily="82" charset="0"/>
              </a:rPr>
              <a:t>Waits to make him whole. </a:t>
            </a:r>
            <a:endParaRPr lang="en-GB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Speak a word for Jesus, speak it quickly,</a:t>
            </a:r>
            <a:endParaRPr lang="en-US" sz="72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7200" b="1" i="1" dirty="0" smtClean="0">
                <a:latin typeface="Algerian" pitchFamily="82" charset="0"/>
              </a:rPr>
              <a:t>Swiftly glides the time away…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00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b="1" i="1" dirty="0" smtClean="0"/>
              <a:t> </a:t>
            </a:r>
            <a:r>
              <a:rPr lang="en-GB" sz="6600" b="1" i="1" dirty="0" smtClean="0">
                <a:latin typeface="Algerian" pitchFamily="82" charset="0"/>
              </a:rPr>
              <a:t>Daily tell the wondrous story of the Master’s glory,</a:t>
            </a:r>
            <a:endParaRPr lang="en-US" sz="6600" dirty="0" smtClean="0">
              <a:latin typeface="Algerian" pitchFamily="82" charset="0"/>
            </a:endParaRPr>
          </a:p>
          <a:p>
            <a:pPr>
              <a:buNone/>
            </a:pPr>
            <a:r>
              <a:rPr lang="en-GB" sz="6600" b="1" i="1" dirty="0" smtClean="0">
                <a:latin typeface="Algerian" pitchFamily="82" charset="0"/>
              </a:rPr>
              <a:t>Speak a loving word today.</a:t>
            </a:r>
            <a:r>
              <a:rPr lang="en-GB" sz="6600" dirty="0" smtClean="0">
                <a:latin typeface="Algerian" pitchFamily="82" charset="0"/>
              </a:rPr>
              <a:t> </a:t>
            </a:r>
            <a:endParaRPr lang="en-GB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808</TotalTime>
  <Words>210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cross</vt:lpstr>
      <vt:lpstr>Gospel Hymns and Songs 120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117</cp:revision>
  <dcterms:created xsi:type="dcterms:W3CDTF">2012-08-25T10:40:27Z</dcterms:created>
  <dcterms:modified xsi:type="dcterms:W3CDTF">2018-09-17T17:14:20Z</dcterms:modified>
</cp:coreProperties>
</file>