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1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8B715-69CB-46C6-A13C-0034422E39C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605B-448C-4824-924C-D39A879C3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2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-152400"/>
            <a:ext cx="8382000" cy="1554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122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6144"/>
            <a:ext cx="9144000" cy="58772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dirty="0" smtClean="0">
                <a:latin typeface="Algerian" pitchFamily="82" charset="0"/>
              </a:rPr>
              <a:t>Somebody Needs</a:t>
            </a:r>
          </a:p>
          <a:p>
            <a:pPr marL="0" indent="0" algn="ctr">
              <a:buNone/>
            </a:pPr>
            <a:r>
              <a:rPr lang="en-GB" sz="8800" dirty="0" smtClean="0">
                <a:latin typeface="Algerian" pitchFamily="82" charset="0"/>
              </a:rPr>
              <a:t>Your Love 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29070"/>
            <a:ext cx="9324528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Out in the darkness of sorrow and sin,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Somebody needs your love;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Led by the Master, that soul you may win,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Somebody needs your love.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078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i="1" dirty="0" smtClean="0">
                <a:latin typeface="Algerian" pitchFamily="82" charset="0"/>
              </a:rPr>
              <a:t>Somebody needs your love,</a:t>
            </a:r>
          </a:p>
          <a:p>
            <a:pPr algn="ctr">
              <a:buNone/>
            </a:pPr>
            <a:r>
              <a:rPr lang="en-GB" sz="5000" i="1" dirty="0" smtClean="0">
                <a:latin typeface="Algerian" pitchFamily="82" charset="0"/>
              </a:rPr>
              <a:t>Somebody needs your Love,…</a:t>
            </a:r>
          </a:p>
          <a:p>
            <a:pPr algn="ctr">
              <a:buNone/>
            </a:pPr>
            <a:r>
              <a:rPr lang="en-GB" sz="5000" i="1" dirty="0" smtClean="0">
                <a:latin typeface="Algerian" pitchFamily="82" charset="0"/>
              </a:rPr>
              <a:t>Someone in sadness,</a:t>
            </a:r>
          </a:p>
          <a:p>
            <a:pPr algn="ctr">
              <a:buNone/>
            </a:pPr>
            <a:r>
              <a:rPr lang="en-GB" sz="5000" i="1" dirty="0" smtClean="0">
                <a:latin typeface="Algerian" pitchFamily="82" charset="0"/>
              </a:rPr>
              <a:t>Yearning for gladness,</a:t>
            </a:r>
          </a:p>
          <a:p>
            <a:pPr algn="ctr">
              <a:buNone/>
            </a:pPr>
            <a:r>
              <a:rPr lang="en-GB" sz="5000" i="1" dirty="0" smtClean="0">
                <a:latin typeface="Algerian" pitchFamily="82" charset="0"/>
              </a:rPr>
              <a:t>Somebody needs your love.</a:t>
            </a:r>
          </a:p>
          <a:p>
            <a:pPr marL="0" indent="0" algn="ctr">
              <a:buNone/>
            </a:pPr>
            <a:endParaRPr lang="en-GB" sz="5000" i="1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5000" i="1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2008" y="101078"/>
            <a:ext cx="9324528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Many are helpless, and wait for your call,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Somebody needs your love;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Show them that Jesus is all and in all,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Somebody needs your love.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       </a:t>
            </a:r>
          </a:p>
          <a:p>
            <a:pPr marL="0" indent="0" algn="ctr">
              <a:buNone/>
            </a:pPr>
            <a:endParaRPr lang="en-GB" sz="50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5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078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i="1" dirty="0" smtClean="0">
                <a:latin typeface="Algerian" pitchFamily="82" charset="0"/>
              </a:rPr>
              <a:t>Somebody needs your love,</a:t>
            </a:r>
          </a:p>
          <a:p>
            <a:pPr algn="ctr">
              <a:buNone/>
            </a:pPr>
            <a:r>
              <a:rPr lang="en-GB" sz="5000" i="1" dirty="0" smtClean="0">
                <a:latin typeface="Algerian" pitchFamily="82" charset="0"/>
              </a:rPr>
              <a:t>Somebody needs your Love,…</a:t>
            </a:r>
          </a:p>
          <a:p>
            <a:pPr algn="ctr">
              <a:buNone/>
            </a:pPr>
            <a:r>
              <a:rPr lang="en-GB" sz="5000" i="1" dirty="0" smtClean="0">
                <a:latin typeface="Algerian" pitchFamily="82" charset="0"/>
              </a:rPr>
              <a:t>Someone in sadness,</a:t>
            </a:r>
          </a:p>
          <a:p>
            <a:pPr algn="ctr">
              <a:buNone/>
            </a:pPr>
            <a:r>
              <a:rPr lang="en-GB" sz="5000" i="1" dirty="0" smtClean="0">
                <a:latin typeface="Algerian" pitchFamily="82" charset="0"/>
              </a:rPr>
              <a:t>Yearning for gladness,</a:t>
            </a:r>
          </a:p>
          <a:p>
            <a:pPr algn="ctr">
              <a:buNone/>
            </a:pPr>
            <a:r>
              <a:rPr lang="en-GB" sz="5000" i="1" dirty="0" smtClean="0">
                <a:latin typeface="Algerian" pitchFamily="82" charset="0"/>
              </a:rPr>
              <a:t>Somebody needs your love.</a:t>
            </a:r>
          </a:p>
          <a:p>
            <a:pPr marL="0" indent="0" algn="ctr">
              <a:buNone/>
            </a:pPr>
            <a:endParaRPr lang="en-GB" sz="5000" i="1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5000" i="1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2008" y="101078"/>
            <a:ext cx="9324528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Some one is tempted to turn form the right,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Somebody needs your love;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Longing for courage and strength for the fight,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Somebody needs your love.</a:t>
            </a:r>
          </a:p>
          <a:p>
            <a:pPr>
              <a:buNone/>
            </a:pPr>
            <a:r>
              <a:rPr lang="en-GB" sz="5000" dirty="0" smtClean="0"/>
              <a:t> 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       </a:t>
            </a:r>
          </a:p>
          <a:p>
            <a:pPr marL="0" indent="0" algn="ctr">
              <a:buNone/>
            </a:pPr>
            <a:endParaRPr lang="en-GB" sz="50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5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078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i="1" dirty="0" smtClean="0">
                <a:latin typeface="Algerian" pitchFamily="82" charset="0"/>
              </a:rPr>
              <a:t>Somebody needs your love,</a:t>
            </a:r>
          </a:p>
          <a:p>
            <a:pPr algn="ctr">
              <a:buNone/>
            </a:pPr>
            <a:r>
              <a:rPr lang="en-GB" sz="5000" i="1" dirty="0" smtClean="0">
                <a:latin typeface="Algerian" pitchFamily="82" charset="0"/>
              </a:rPr>
              <a:t>Somebody needs your Love,…</a:t>
            </a:r>
          </a:p>
          <a:p>
            <a:pPr algn="ctr">
              <a:buNone/>
            </a:pPr>
            <a:r>
              <a:rPr lang="en-GB" sz="5000" i="1" dirty="0" smtClean="0">
                <a:latin typeface="Algerian" pitchFamily="82" charset="0"/>
              </a:rPr>
              <a:t>Someone in sadness,</a:t>
            </a:r>
          </a:p>
          <a:p>
            <a:pPr algn="ctr">
              <a:buNone/>
            </a:pPr>
            <a:r>
              <a:rPr lang="en-GB" sz="5000" i="1" dirty="0" smtClean="0">
                <a:latin typeface="Algerian" pitchFamily="82" charset="0"/>
              </a:rPr>
              <a:t>Yearning for gladness,</a:t>
            </a:r>
          </a:p>
          <a:p>
            <a:pPr algn="ctr">
              <a:buNone/>
            </a:pPr>
            <a:r>
              <a:rPr lang="en-GB" sz="5000" i="1" dirty="0" smtClean="0">
                <a:latin typeface="Algerian" pitchFamily="82" charset="0"/>
              </a:rPr>
              <a:t>Somebody needs your love.</a:t>
            </a:r>
          </a:p>
          <a:p>
            <a:pPr marL="0" indent="0" algn="ctr">
              <a:buNone/>
            </a:pPr>
            <a:endParaRPr lang="en-GB" sz="5000" i="1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5000" i="1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078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Some are down-hearted, in sorrow they roam,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Somebody needs your love;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Many are sighing for heaven and home,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Somebody needs your love.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.</a:t>
            </a:r>
          </a:p>
          <a:p>
            <a:pPr>
              <a:buNone/>
            </a:pPr>
            <a:r>
              <a:rPr lang="en-GB" sz="5000" dirty="0" smtClean="0"/>
              <a:t> 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       </a:t>
            </a:r>
          </a:p>
          <a:p>
            <a:pPr marL="0" indent="0" algn="ctr">
              <a:buNone/>
            </a:pPr>
            <a:endParaRPr lang="en-GB" sz="50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5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078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i="1" dirty="0" smtClean="0">
                <a:latin typeface="Algerian" pitchFamily="82" charset="0"/>
              </a:rPr>
              <a:t>Somebody needs your love,</a:t>
            </a:r>
          </a:p>
          <a:p>
            <a:pPr algn="ctr">
              <a:buNone/>
            </a:pPr>
            <a:r>
              <a:rPr lang="en-GB" sz="5000" i="1" dirty="0" smtClean="0">
                <a:latin typeface="Algerian" pitchFamily="82" charset="0"/>
              </a:rPr>
              <a:t>Somebody needs your Love,…</a:t>
            </a:r>
          </a:p>
          <a:p>
            <a:pPr algn="ctr">
              <a:buNone/>
            </a:pPr>
            <a:r>
              <a:rPr lang="en-GB" sz="5000" i="1" dirty="0" smtClean="0">
                <a:latin typeface="Algerian" pitchFamily="82" charset="0"/>
              </a:rPr>
              <a:t>Someone in sadness,</a:t>
            </a:r>
          </a:p>
          <a:p>
            <a:pPr algn="ctr">
              <a:buNone/>
            </a:pPr>
            <a:r>
              <a:rPr lang="en-GB" sz="5000" i="1" dirty="0" smtClean="0">
                <a:latin typeface="Algerian" pitchFamily="82" charset="0"/>
              </a:rPr>
              <a:t>Yearning for gladness,</a:t>
            </a:r>
          </a:p>
          <a:p>
            <a:pPr algn="ctr">
              <a:buNone/>
            </a:pPr>
            <a:r>
              <a:rPr lang="en-GB" sz="5000" i="1" dirty="0" smtClean="0">
                <a:latin typeface="Algerian" pitchFamily="82" charset="0"/>
              </a:rPr>
              <a:t>Somebody needs your love.</a:t>
            </a:r>
          </a:p>
          <a:p>
            <a:pPr marL="0" indent="0" algn="ctr">
              <a:buNone/>
            </a:pPr>
            <a:endParaRPr lang="en-GB" sz="5000" i="1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5000" i="1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1083</TotalTime>
  <Words>219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Gospel Hymns and Songs 122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167</cp:revision>
  <dcterms:created xsi:type="dcterms:W3CDTF">2012-08-25T10:40:27Z</dcterms:created>
  <dcterms:modified xsi:type="dcterms:W3CDTF">2018-09-17T17:14:03Z</dcterms:modified>
</cp:coreProperties>
</file>