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9" r:id="rId2"/>
    <p:sldId id="270" r:id="rId3"/>
    <p:sldId id="288" r:id="rId4"/>
    <p:sldId id="281" r:id="rId5"/>
    <p:sldId id="291" r:id="rId6"/>
    <p:sldId id="289" r:id="rId7"/>
    <p:sldId id="290" r:id="rId8"/>
    <p:sldId id="272" r:id="rId9"/>
    <p:sldId id="294" r:id="rId10"/>
    <p:sldId id="282" r:id="rId11"/>
    <p:sldId id="297" r:id="rId12"/>
    <p:sldId id="301" r:id="rId13"/>
    <p:sldId id="302" r:id="rId14"/>
    <p:sldId id="274" r:id="rId15"/>
    <p:sldId id="300" r:id="rId16"/>
    <p:sldId id="284" r:id="rId17"/>
    <p:sldId id="303" r:id="rId18"/>
    <p:sldId id="304" r:id="rId19"/>
    <p:sldId id="305" r:id="rId20"/>
    <p:sldId id="276" r:id="rId21"/>
    <p:sldId id="306" r:id="rId22"/>
    <p:sldId id="287" r:id="rId23"/>
    <p:sldId id="309" r:id="rId24"/>
    <p:sldId id="307" r:id="rId25"/>
    <p:sldId id="30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>
        <p:scale>
          <a:sx n="63" d="100"/>
          <a:sy n="63" d="100"/>
        </p:scale>
        <p:origin x="-1590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F8BB7-E222-4287-B392-BD3AD6C4A37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969BB-A606-41A1-B404-25CB2773B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5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69BB-A606-41A1-B404-25CB2773B44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-285776"/>
            <a:ext cx="8858280" cy="1554162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000" b="1" dirty="0" smtClean="0">
                <a:latin typeface="Comic Sans MS" pitchFamily="66" charset="0"/>
              </a:rPr>
              <a:t>123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067800" cy="4197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1500" dirty="0" smtClean="0">
                <a:latin typeface="Algerian" pitchFamily="82" charset="0"/>
              </a:rPr>
              <a:t>No one like my saviour</a:t>
            </a: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38"/>
            <a:ext cx="9144000" cy="70009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He </a:t>
            </a:r>
            <a:r>
              <a:rPr lang="en-GB" sz="8800" dirty="0">
                <a:latin typeface="Algerian" pitchFamily="82" charset="0"/>
              </a:rPr>
              <a:t>gives me in temptation,</a:t>
            </a:r>
            <a:endParaRPr lang="en-US" sz="88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The </a:t>
            </a:r>
            <a:r>
              <a:rPr lang="en-GB" sz="8800" dirty="0">
                <a:latin typeface="Algerian" pitchFamily="82" charset="0"/>
              </a:rPr>
              <a:t>strength of His right arm</a:t>
            </a:r>
            <a:r>
              <a:rPr lang="en-GB" sz="8800" dirty="0" smtClean="0">
                <a:latin typeface="Algerian" pitchFamily="82" charset="0"/>
              </a:rPr>
              <a:t>;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52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38"/>
            <a:ext cx="9144000" cy="70009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His </a:t>
            </a:r>
            <a:r>
              <a:rPr lang="en-GB" sz="8800" dirty="0">
                <a:latin typeface="Algerian" pitchFamily="82" charset="0"/>
              </a:rPr>
              <a:t>angels camp around me,</a:t>
            </a:r>
            <a:endParaRPr lang="en-US" sz="88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To </a:t>
            </a:r>
            <a:r>
              <a:rPr lang="en-GB" sz="8800" dirty="0">
                <a:latin typeface="Algerian" pitchFamily="82" charset="0"/>
              </a:rPr>
              <a:t>keep me </a:t>
            </a:r>
            <a:r>
              <a:rPr lang="en-GB" sz="8800" dirty="0" smtClean="0">
                <a:latin typeface="Algerian" pitchFamily="82" charset="0"/>
              </a:rPr>
              <a:t>                 from </a:t>
            </a:r>
            <a:r>
              <a:rPr lang="en-GB" sz="8800" dirty="0">
                <a:latin typeface="Algerian" pitchFamily="82" charset="0"/>
              </a:rPr>
              <a:t>all harm. 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52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009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No </a:t>
            </a:r>
            <a:r>
              <a:rPr lang="en-GB" sz="7700" b="1" i="1" dirty="0">
                <a:latin typeface="+mj-lt"/>
              </a:rPr>
              <a:t>one</a:t>
            </a:r>
            <a:r>
              <a:rPr lang="en-GB" sz="7700" b="1" i="1" dirty="0" smtClean="0">
                <a:latin typeface="+mj-lt"/>
              </a:rPr>
              <a:t>,  </a:t>
            </a:r>
            <a:r>
              <a:rPr lang="en-GB" sz="7700" b="1" i="1" dirty="0">
                <a:latin typeface="+mj-lt"/>
              </a:rPr>
              <a:t>no one like my precious Saviour,</a:t>
            </a:r>
            <a:endParaRPr lang="en-US" sz="77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No </a:t>
            </a:r>
            <a:r>
              <a:rPr lang="en-GB" sz="7700" b="1" i="1" dirty="0">
                <a:latin typeface="+mj-lt"/>
              </a:rPr>
              <a:t>one, no one </a:t>
            </a:r>
            <a:r>
              <a:rPr lang="en-GB" sz="7700" b="1" i="1" dirty="0" smtClean="0">
                <a:latin typeface="+mj-lt"/>
              </a:rPr>
              <a:t>such a friend     </a:t>
            </a:r>
            <a:r>
              <a:rPr lang="en-GB" sz="7700" b="1" i="1" dirty="0">
                <a:latin typeface="+mj-lt"/>
              </a:rPr>
              <a:t>can be</a:t>
            </a:r>
            <a:r>
              <a:rPr lang="en-GB" sz="7700" b="1" i="1" dirty="0" smtClean="0">
                <a:latin typeface="+mj-lt"/>
              </a:rPr>
              <a:t>;</a:t>
            </a:r>
            <a:endParaRPr lang="en-US" sz="7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14338"/>
            <a:ext cx="9144000" cy="70009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No </a:t>
            </a:r>
            <a:r>
              <a:rPr lang="en-GB" sz="7700" b="1" i="1" dirty="0">
                <a:latin typeface="+mj-lt"/>
              </a:rPr>
              <a:t>one, no one like my precious Saviour,</a:t>
            </a:r>
            <a:endParaRPr lang="en-US" sz="77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Glory</a:t>
            </a:r>
            <a:r>
              <a:rPr lang="en-GB" sz="7700" b="1" i="1" dirty="0">
                <a:latin typeface="+mj-lt"/>
              </a:rPr>
              <a:t>, glory</a:t>
            </a:r>
            <a:r>
              <a:rPr lang="en-GB" sz="7700" b="1" i="1" dirty="0" smtClean="0">
                <a:latin typeface="+mj-lt"/>
              </a:rPr>
              <a:t>,     Jesus </a:t>
            </a:r>
            <a:r>
              <a:rPr lang="en-GB" sz="7700" b="1" i="1" dirty="0">
                <a:latin typeface="+mj-lt"/>
              </a:rPr>
              <a:t>cares </a:t>
            </a:r>
            <a:r>
              <a:rPr lang="en-GB" sz="7700" b="1" i="1" dirty="0" smtClean="0">
                <a:latin typeface="+mj-lt"/>
              </a:rPr>
              <a:t>       for </a:t>
            </a:r>
            <a:r>
              <a:rPr lang="en-GB" sz="7700" b="1" i="1" dirty="0">
                <a:latin typeface="+mj-lt"/>
              </a:rPr>
              <a:t>me.   </a:t>
            </a:r>
            <a:endParaRPr lang="en-US" sz="7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06" y="-27384"/>
            <a:ext cx="9358314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There’s </a:t>
            </a:r>
            <a:r>
              <a:rPr lang="en-GB" sz="8800" dirty="0">
                <a:latin typeface="Algerian" pitchFamily="82" charset="0"/>
              </a:rPr>
              <a:t>no one </a:t>
            </a:r>
            <a:r>
              <a:rPr lang="en-GB" sz="8800" dirty="0" smtClean="0">
                <a:latin typeface="Algerian" pitchFamily="82" charset="0"/>
              </a:rPr>
              <a:t>        like </a:t>
            </a:r>
            <a:r>
              <a:rPr lang="en-GB" sz="8800" dirty="0">
                <a:latin typeface="Algerian" pitchFamily="82" charset="0"/>
              </a:rPr>
              <a:t>my Saviour;</a:t>
            </a:r>
            <a:endParaRPr lang="en-US" sz="88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He </a:t>
            </a:r>
            <a:r>
              <a:rPr lang="en-GB" sz="8800" dirty="0">
                <a:latin typeface="Algerian" pitchFamily="82" charset="0"/>
              </a:rPr>
              <a:t>pardons all my sin</a:t>
            </a:r>
            <a:r>
              <a:rPr lang="en-GB" sz="8800" dirty="0" smtClean="0">
                <a:latin typeface="Algerian" pitchFamily="82" charset="0"/>
              </a:rPr>
              <a:t>,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933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06" y="-27384"/>
            <a:ext cx="9358314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And gives       </a:t>
            </a:r>
            <a:r>
              <a:rPr lang="en-GB" sz="8800" dirty="0">
                <a:latin typeface="Algerian" pitchFamily="82" charset="0"/>
              </a:rPr>
              <a:t>His Holy Spirit,</a:t>
            </a:r>
            <a:endParaRPr lang="en-US" sz="88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A  </a:t>
            </a:r>
            <a:r>
              <a:rPr lang="en-GB" sz="8800" dirty="0">
                <a:latin typeface="Algerian" pitchFamily="82" charset="0"/>
              </a:rPr>
              <a:t>springing well within</a:t>
            </a:r>
            <a:r>
              <a:rPr lang="en-GB" sz="8800" dirty="0" smtClean="0">
                <a:latin typeface="Algerian" pitchFamily="82" charset="0"/>
              </a:rPr>
              <a:t>;.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933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71462"/>
            <a:ext cx="9144000" cy="71438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He </a:t>
            </a:r>
            <a:r>
              <a:rPr lang="en-GB" sz="8800" dirty="0">
                <a:latin typeface="Algerian" pitchFamily="82" charset="0"/>
              </a:rPr>
              <a:t>leads me </a:t>
            </a:r>
            <a:r>
              <a:rPr lang="en-GB" sz="8800" dirty="0" smtClean="0">
                <a:latin typeface="Algerian" pitchFamily="82" charset="0"/>
              </a:rPr>
              <a:t>                  out </a:t>
            </a:r>
            <a:r>
              <a:rPr lang="en-GB" sz="8800" dirty="0">
                <a:latin typeface="Algerian" pitchFamily="82" charset="0"/>
              </a:rPr>
              <a:t>to service,</a:t>
            </a:r>
            <a:endParaRPr lang="en-US" sz="88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With </a:t>
            </a:r>
            <a:r>
              <a:rPr lang="en-GB" sz="8800" dirty="0">
                <a:latin typeface="Algerian" pitchFamily="82" charset="0"/>
              </a:rPr>
              <a:t>gentle touch </a:t>
            </a:r>
            <a:r>
              <a:rPr lang="en-GB" sz="8800" dirty="0" smtClean="0">
                <a:latin typeface="Algerian" pitchFamily="82" charset="0"/>
              </a:rPr>
              <a:t> and </a:t>
            </a:r>
            <a:r>
              <a:rPr lang="en-GB" sz="8800" dirty="0">
                <a:latin typeface="Algerian" pitchFamily="82" charset="0"/>
              </a:rPr>
              <a:t>mild</a:t>
            </a:r>
            <a:r>
              <a:rPr lang="en-GB" sz="8800" dirty="0" smtClean="0">
                <a:latin typeface="Algerian" pitchFamily="82" charset="0"/>
              </a:rPr>
              <a:t>;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933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71462"/>
            <a:ext cx="9144000" cy="71438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O</a:t>
            </a:r>
            <a:r>
              <a:rPr lang="en-GB" sz="8800" dirty="0">
                <a:latin typeface="Algerian" pitchFamily="82" charset="0"/>
              </a:rPr>
              <a:t>, wonder of all wonders,</a:t>
            </a:r>
            <a:endParaRPr lang="en-US" sz="88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That  I  </a:t>
            </a:r>
            <a:r>
              <a:rPr lang="en-GB" sz="8800" dirty="0">
                <a:latin typeface="Algerian" pitchFamily="82" charset="0"/>
              </a:rPr>
              <a:t>should </a:t>
            </a:r>
            <a:r>
              <a:rPr lang="en-GB" sz="8800" dirty="0" smtClean="0">
                <a:latin typeface="Algerian" pitchFamily="82" charset="0"/>
              </a:rPr>
              <a:t> be His  child</a:t>
            </a:r>
            <a:r>
              <a:rPr lang="en-GB" sz="8800" dirty="0">
                <a:latin typeface="Algerian" pitchFamily="82" charset="0"/>
              </a:rPr>
              <a:t>.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933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009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No </a:t>
            </a:r>
            <a:r>
              <a:rPr lang="en-GB" sz="7700" b="1" i="1" dirty="0">
                <a:latin typeface="+mj-lt"/>
              </a:rPr>
              <a:t>one</a:t>
            </a:r>
            <a:r>
              <a:rPr lang="en-GB" sz="7700" b="1" i="1" dirty="0" smtClean="0">
                <a:latin typeface="+mj-lt"/>
              </a:rPr>
              <a:t>,  </a:t>
            </a:r>
            <a:r>
              <a:rPr lang="en-GB" sz="7700" b="1" i="1" dirty="0">
                <a:latin typeface="+mj-lt"/>
              </a:rPr>
              <a:t>no one like my precious Saviour,</a:t>
            </a:r>
            <a:endParaRPr lang="en-US" sz="77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No </a:t>
            </a:r>
            <a:r>
              <a:rPr lang="en-GB" sz="7700" b="1" i="1" dirty="0">
                <a:latin typeface="+mj-lt"/>
              </a:rPr>
              <a:t>one, no one </a:t>
            </a:r>
            <a:r>
              <a:rPr lang="en-GB" sz="7700" b="1" i="1" dirty="0" smtClean="0">
                <a:latin typeface="+mj-lt"/>
              </a:rPr>
              <a:t>such a friend     </a:t>
            </a:r>
            <a:r>
              <a:rPr lang="en-GB" sz="7700" b="1" i="1" dirty="0">
                <a:latin typeface="+mj-lt"/>
              </a:rPr>
              <a:t>can be</a:t>
            </a:r>
            <a:r>
              <a:rPr lang="en-GB" sz="7700" b="1" i="1" dirty="0" smtClean="0">
                <a:latin typeface="+mj-lt"/>
              </a:rPr>
              <a:t>;</a:t>
            </a:r>
            <a:endParaRPr lang="en-US" sz="7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14338"/>
            <a:ext cx="9144000" cy="70009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No </a:t>
            </a:r>
            <a:r>
              <a:rPr lang="en-GB" sz="7700" b="1" i="1" dirty="0">
                <a:latin typeface="+mj-lt"/>
              </a:rPr>
              <a:t>one, no one like my precious Saviour,</a:t>
            </a:r>
            <a:endParaRPr lang="en-US" sz="77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Glory</a:t>
            </a:r>
            <a:r>
              <a:rPr lang="en-GB" sz="7700" b="1" i="1" dirty="0">
                <a:latin typeface="+mj-lt"/>
              </a:rPr>
              <a:t>, glory</a:t>
            </a:r>
            <a:r>
              <a:rPr lang="en-GB" sz="7700" b="1" i="1" dirty="0" smtClean="0">
                <a:latin typeface="+mj-lt"/>
              </a:rPr>
              <a:t>,     Jesus </a:t>
            </a:r>
            <a:r>
              <a:rPr lang="en-GB" sz="7700" b="1" i="1" dirty="0">
                <a:latin typeface="+mj-lt"/>
              </a:rPr>
              <a:t>cares </a:t>
            </a:r>
            <a:r>
              <a:rPr lang="en-GB" sz="7700" b="1" i="1" dirty="0" smtClean="0">
                <a:latin typeface="+mj-lt"/>
              </a:rPr>
              <a:t>       for </a:t>
            </a:r>
            <a:r>
              <a:rPr lang="en-GB" sz="7700" b="1" i="1" dirty="0">
                <a:latin typeface="+mj-lt"/>
              </a:rPr>
              <a:t>me.   </a:t>
            </a:r>
            <a:endParaRPr lang="en-US" sz="7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800" dirty="0">
                <a:latin typeface="Algerian" pitchFamily="82" charset="0"/>
              </a:rPr>
              <a:t>There’s no one </a:t>
            </a:r>
            <a:r>
              <a:rPr lang="en-GB" sz="8800" dirty="0" smtClean="0">
                <a:latin typeface="Algerian" pitchFamily="82" charset="0"/>
              </a:rPr>
              <a:t>           like </a:t>
            </a:r>
            <a:r>
              <a:rPr lang="en-GB" sz="8800" dirty="0">
                <a:latin typeface="Algerian" pitchFamily="82" charset="0"/>
              </a:rPr>
              <a:t>my Saviour;</a:t>
            </a:r>
            <a:endParaRPr lang="en-US" sz="88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No </a:t>
            </a:r>
            <a:r>
              <a:rPr lang="en-GB" sz="8800" dirty="0">
                <a:latin typeface="Algerian" pitchFamily="82" charset="0"/>
              </a:rPr>
              <a:t>friend can </a:t>
            </a:r>
            <a:r>
              <a:rPr lang="en-GB" sz="8800" dirty="0" smtClean="0">
                <a:latin typeface="Algerian" pitchFamily="82" charset="0"/>
              </a:rPr>
              <a:t>                be </a:t>
            </a:r>
            <a:r>
              <a:rPr lang="en-GB" sz="8800" dirty="0">
                <a:latin typeface="Algerian" pitchFamily="82" charset="0"/>
              </a:rPr>
              <a:t>like Him</a:t>
            </a:r>
            <a:r>
              <a:rPr lang="en-GB" sz="8800" dirty="0" smtClean="0">
                <a:latin typeface="Algerian" pitchFamily="82" charset="0"/>
              </a:rPr>
              <a:t>;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92946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000" dirty="0">
                <a:latin typeface="Algerian" pitchFamily="82" charset="0"/>
              </a:rPr>
              <a:t>There’s no one </a:t>
            </a:r>
            <a:r>
              <a:rPr lang="en-GB" sz="8000" dirty="0" smtClean="0">
                <a:latin typeface="Algerian" pitchFamily="82" charset="0"/>
              </a:rPr>
              <a:t>           like </a:t>
            </a:r>
            <a:r>
              <a:rPr lang="en-GB" sz="8000" dirty="0">
                <a:latin typeface="Algerian" pitchFamily="82" charset="0"/>
              </a:rPr>
              <a:t>my Saviour,</a:t>
            </a:r>
            <a:endParaRPr lang="en-US" sz="80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Come </a:t>
            </a:r>
            <a:r>
              <a:rPr lang="en-GB" sz="8000" dirty="0">
                <a:latin typeface="Algerian" pitchFamily="82" charset="0"/>
              </a:rPr>
              <a:t>now, </a:t>
            </a:r>
            <a:r>
              <a:rPr lang="en-GB" sz="8000" dirty="0" smtClean="0">
                <a:latin typeface="Algerian" pitchFamily="82" charset="0"/>
              </a:rPr>
              <a:t>                  and </a:t>
            </a:r>
            <a:r>
              <a:rPr lang="en-GB" sz="8000" dirty="0">
                <a:latin typeface="Algerian" pitchFamily="82" charset="0"/>
              </a:rPr>
              <a:t>find it true</a:t>
            </a:r>
            <a:r>
              <a:rPr lang="en-GB" sz="8000" dirty="0" smtClean="0">
                <a:latin typeface="Algerian" pitchFamily="82" charset="0"/>
              </a:rPr>
              <a:t>!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664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92946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He </a:t>
            </a:r>
            <a:r>
              <a:rPr lang="en-GB" sz="8000" dirty="0">
                <a:latin typeface="Algerian" pitchFamily="82" charset="0"/>
              </a:rPr>
              <a:t>gave </a:t>
            </a:r>
            <a:r>
              <a:rPr lang="en-GB" sz="8000" dirty="0" smtClean="0">
                <a:latin typeface="Algerian" pitchFamily="82" charset="0"/>
              </a:rPr>
              <a:t>                          His </a:t>
            </a:r>
            <a:r>
              <a:rPr lang="en-GB" sz="8000" dirty="0">
                <a:latin typeface="Algerian" pitchFamily="82" charset="0"/>
              </a:rPr>
              <a:t>life a ransom,</a:t>
            </a:r>
            <a:endParaRPr lang="en-US" sz="80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His </a:t>
            </a:r>
            <a:r>
              <a:rPr lang="en-GB" sz="8000" dirty="0">
                <a:latin typeface="Algerian" pitchFamily="82" charset="0"/>
              </a:rPr>
              <a:t>blood was shed </a:t>
            </a:r>
            <a:r>
              <a:rPr lang="en-GB" sz="8000" dirty="0" smtClean="0">
                <a:latin typeface="Algerian" pitchFamily="82" charset="0"/>
              </a:rPr>
              <a:t> for </a:t>
            </a:r>
            <a:r>
              <a:rPr lang="en-GB" sz="8000" dirty="0">
                <a:latin typeface="Algerian" pitchFamily="82" charset="0"/>
              </a:rPr>
              <a:t>you</a:t>
            </a:r>
            <a:r>
              <a:rPr lang="en-GB" sz="8000" dirty="0" smtClean="0">
                <a:latin typeface="Algerian" pitchFamily="82" charset="0"/>
              </a:rPr>
              <a:t>;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664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9300" dirty="0" smtClean="0">
                <a:latin typeface="Algerian" pitchFamily="82" charset="0"/>
              </a:rPr>
              <a:t>Then </a:t>
            </a:r>
            <a:r>
              <a:rPr lang="en-GB" sz="9300" dirty="0">
                <a:latin typeface="Algerian" pitchFamily="82" charset="0"/>
              </a:rPr>
              <a:t>when we reach </a:t>
            </a:r>
            <a:r>
              <a:rPr lang="en-GB" sz="9300" dirty="0" smtClean="0">
                <a:latin typeface="Algerian" pitchFamily="82" charset="0"/>
              </a:rPr>
              <a:t>the city </a:t>
            </a:r>
            <a:r>
              <a:rPr lang="en-GB" sz="9300" dirty="0">
                <a:latin typeface="Algerian" pitchFamily="82" charset="0"/>
              </a:rPr>
              <a:t>of everlasting light</a:t>
            </a:r>
            <a:r>
              <a:rPr lang="en-GB" sz="9300" dirty="0" smtClean="0">
                <a:latin typeface="Algerian" pitchFamily="82" charset="0"/>
              </a:rPr>
              <a:t>,</a:t>
            </a:r>
            <a:endParaRPr lang="en-US" sz="9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664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800" dirty="0" smtClean="0">
                <a:latin typeface="Algerian" pitchFamily="82" charset="0"/>
              </a:rPr>
              <a:t>We’ll </a:t>
            </a:r>
            <a:r>
              <a:rPr lang="en-GB" sz="7800" dirty="0">
                <a:latin typeface="Algerian" pitchFamily="82" charset="0"/>
              </a:rPr>
              <a:t>sing with saints and angels,</a:t>
            </a:r>
            <a:endParaRPr lang="en-US" sz="78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800" dirty="0" smtClean="0">
                <a:latin typeface="Algerian" pitchFamily="82" charset="0"/>
              </a:rPr>
              <a:t>All </a:t>
            </a:r>
            <a:r>
              <a:rPr lang="en-GB" sz="7800" dirty="0">
                <a:latin typeface="Algerian" pitchFamily="82" charset="0"/>
              </a:rPr>
              <a:t>honour, </a:t>
            </a:r>
            <a:r>
              <a:rPr lang="en-GB" sz="7800" dirty="0" smtClean="0">
                <a:latin typeface="Algerian" pitchFamily="82" charset="0"/>
              </a:rPr>
              <a:t>      power </a:t>
            </a:r>
            <a:r>
              <a:rPr lang="en-GB" sz="7800" dirty="0">
                <a:latin typeface="Algerian" pitchFamily="82" charset="0"/>
              </a:rPr>
              <a:t>and might</a:t>
            </a:r>
            <a:r>
              <a:rPr lang="en-GB" sz="7800" dirty="0" smtClean="0">
                <a:latin typeface="Algerian" pitchFamily="82" charset="0"/>
              </a:rPr>
              <a:t>.</a:t>
            </a:r>
            <a:endParaRPr lang="en-US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664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009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No </a:t>
            </a:r>
            <a:r>
              <a:rPr lang="en-GB" sz="7700" b="1" i="1" dirty="0">
                <a:latin typeface="+mj-lt"/>
              </a:rPr>
              <a:t>one</a:t>
            </a:r>
            <a:r>
              <a:rPr lang="en-GB" sz="7700" b="1" i="1" dirty="0" smtClean="0">
                <a:latin typeface="+mj-lt"/>
              </a:rPr>
              <a:t>,  </a:t>
            </a:r>
            <a:r>
              <a:rPr lang="en-GB" sz="7700" b="1" i="1" dirty="0">
                <a:latin typeface="+mj-lt"/>
              </a:rPr>
              <a:t>no one like my precious Saviour,</a:t>
            </a:r>
            <a:endParaRPr lang="en-US" sz="77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No </a:t>
            </a:r>
            <a:r>
              <a:rPr lang="en-GB" sz="7700" b="1" i="1" dirty="0">
                <a:latin typeface="+mj-lt"/>
              </a:rPr>
              <a:t>one, no one </a:t>
            </a:r>
            <a:r>
              <a:rPr lang="en-GB" sz="7700" b="1" i="1" dirty="0" smtClean="0">
                <a:latin typeface="+mj-lt"/>
              </a:rPr>
              <a:t>such a friend     </a:t>
            </a:r>
            <a:r>
              <a:rPr lang="en-GB" sz="7700" b="1" i="1" dirty="0">
                <a:latin typeface="+mj-lt"/>
              </a:rPr>
              <a:t>can be</a:t>
            </a:r>
            <a:r>
              <a:rPr lang="en-GB" sz="7700" b="1" i="1" dirty="0" smtClean="0">
                <a:latin typeface="+mj-lt"/>
              </a:rPr>
              <a:t>;</a:t>
            </a:r>
            <a:endParaRPr lang="en-US" sz="7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14338"/>
            <a:ext cx="9144000" cy="70009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No </a:t>
            </a:r>
            <a:r>
              <a:rPr lang="en-GB" sz="7700" b="1" i="1" dirty="0">
                <a:latin typeface="+mj-lt"/>
              </a:rPr>
              <a:t>one, no one like my precious Saviour,</a:t>
            </a:r>
            <a:endParaRPr lang="en-US" sz="77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Glory</a:t>
            </a:r>
            <a:r>
              <a:rPr lang="en-GB" sz="7700" b="1" i="1" dirty="0">
                <a:latin typeface="+mj-lt"/>
              </a:rPr>
              <a:t>, glory</a:t>
            </a:r>
            <a:r>
              <a:rPr lang="en-GB" sz="7700" b="1" i="1" dirty="0" smtClean="0">
                <a:latin typeface="+mj-lt"/>
              </a:rPr>
              <a:t>,     Jesus </a:t>
            </a:r>
            <a:r>
              <a:rPr lang="en-GB" sz="7700" b="1" i="1" dirty="0">
                <a:latin typeface="+mj-lt"/>
              </a:rPr>
              <a:t>cares </a:t>
            </a:r>
            <a:r>
              <a:rPr lang="en-GB" sz="7700" b="1" i="1" dirty="0" smtClean="0">
                <a:latin typeface="+mj-lt"/>
              </a:rPr>
              <a:t>       for </a:t>
            </a:r>
            <a:r>
              <a:rPr lang="en-GB" sz="7700" b="1" i="1" dirty="0">
                <a:latin typeface="+mj-lt"/>
              </a:rPr>
              <a:t>me.   </a:t>
            </a:r>
            <a:endParaRPr lang="en-US" sz="7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384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200" dirty="0" smtClean="0">
                <a:latin typeface="Algerian" pitchFamily="82" charset="0"/>
              </a:rPr>
              <a:t>My  never </a:t>
            </a:r>
            <a:r>
              <a:rPr lang="en-GB" sz="8200" dirty="0">
                <a:latin typeface="Algerian" pitchFamily="82" charset="0"/>
              </a:rPr>
              <a:t>failing sunshine</a:t>
            </a:r>
            <a:endParaRPr lang="en-US" sz="82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200" dirty="0" smtClean="0">
                <a:latin typeface="Algerian" pitchFamily="82" charset="0"/>
              </a:rPr>
              <a:t>When earthly        </a:t>
            </a:r>
            <a:r>
              <a:rPr lang="en-GB" sz="8200" dirty="0">
                <a:latin typeface="Algerian" pitchFamily="82" charset="0"/>
              </a:rPr>
              <a:t>lights grow dim</a:t>
            </a:r>
            <a:r>
              <a:rPr lang="en-GB" sz="8200" dirty="0" smtClean="0">
                <a:latin typeface="Algerian" pitchFamily="82" charset="0"/>
              </a:rPr>
              <a:t>;</a:t>
            </a:r>
            <a:endParaRPr lang="en-US" sz="8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500" dirty="0" smtClean="0">
                <a:latin typeface="Algerian" pitchFamily="82" charset="0"/>
              </a:rPr>
              <a:t>When </a:t>
            </a:r>
            <a:r>
              <a:rPr lang="en-GB" sz="8500" dirty="0">
                <a:latin typeface="Algerian" pitchFamily="82" charset="0"/>
              </a:rPr>
              <a:t>summer </a:t>
            </a:r>
            <a:r>
              <a:rPr lang="en-GB" sz="8500" dirty="0" err="1">
                <a:latin typeface="Algerian" pitchFamily="82" charset="0"/>
              </a:rPr>
              <a:t>flow’rs</a:t>
            </a:r>
            <a:r>
              <a:rPr lang="en-GB" sz="8500" dirty="0">
                <a:latin typeface="Algerian" pitchFamily="82" charset="0"/>
              </a:rPr>
              <a:t> are blooming,</a:t>
            </a:r>
            <a:endParaRPr lang="en-US" sz="85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500" dirty="0" smtClean="0">
                <a:latin typeface="Algerian" pitchFamily="82" charset="0"/>
              </a:rPr>
              <a:t>The brightness    of </a:t>
            </a:r>
            <a:r>
              <a:rPr lang="en-GB" sz="8500" dirty="0">
                <a:latin typeface="Algerian" pitchFamily="82" charset="0"/>
              </a:rPr>
              <a:t>my joy</a:t>
            </a:r>
            <a:r>
              <a:rPr lang="en-GB" sz="8500" dirty="0" smtClean="0">
                <a:latin typeface="Algerian" pitchFamily="82" charset="0"/>
              </a:rPr>
              <a:t>,</a:t>
            </a:r>
            <a:endParaRPr lang="en-US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O</a:t>
            </a:r>
            <a:r>
              <a:rPr lang="en-GB" sz="9000" dirty="0">
                <a:latin typeface="Algerian" pitchFamily="82" charset="0"/>
              </a:rPr>
              <a:t>, may His happy service</a:t>
            </a:r>
            <a:endParaRPr lang="en-US" sz="90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My </a:t>
            </a:r>
            <a:r>
              <a:rPr lang="en-GB" sz="9000" dirty="0">
                <a:latin typeface="Algerian" pitchFamily="82" charset="0"/>
              </a:rPr>
              <a:t>heart </a:t>
            </a:r>
            <a:r>
              <a:rPr lang="en-GB" sz="9000" dirty="0" smtClean="0">
                <a:latin typeface="Algerian" pitchFamily="82" charset="0"/>
              </a:rPr>
              <a:t>and  </a:t>
            </a:r>
            <a:r>
              <a:rPr lang="en-GB" sz="9000" dirty="0">
                <a:latin typeface="Algerian" pitchFamily="82" charset="0"/>
              </a:rPr>
              <a:t>life employ.</a:t>
            </a:r>
            <a:endParaRPr lang="en-US" sz="9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009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No </a:t>
            </a:r>
            <a:r>
              <a:rPr lang="en-GB" sz="7700" b="1" i="1" dirty="0">
                <a:latin typeface="+mj-lt"/>
              </a:rPr>
              <a:t>one</a:t>
            </a:r>
            <a:r>
              <a:rPr lang="en-GB" sz="7700" b="1" i="1" dirty="0" smtClean="0">
                <a:latin typeface="+mj-lt"/>
              </a:rPr>
              <a:t>,  </a:t>
            </a:r>
            <a:r>
              <a:rPr lang="en-GB" sz="7700" b="1" i="1" dirty="0">
                <a:latin typeface="+mj-lt"/>
              </a:rPr>
              <a:t>no one like my precious Saviour,</a:t>
            </a:r>
            <a:endParaRPr lang="en-US" sz="77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No </a:t>
            </a:r>
            <a:r>
              <a:rPr lang="en-GB" sz="7700" b="1" i="1" dirty="0">
                <a:latin typeface="+mj-lt"/>
              </a:rPr>
              <a:t>one, no one </a:t>
            </a:r>
            <a:r>
              <a:rPr lang="en-GB" sz="7700" b="1" i="1" dirty="0" smtClean="0">
                <a:latin typeface="+mj-lt"/>
              </a:rPr>
              <a:t>such a friend     </a:t>
            </a:r>
            <a:r>
              <a:rPr lang="en-GB" sz="7700" b="1" i="1" dirty="0">
                <a:latin typeface="+mj-lt"/>
              </a:rPr>
              <a:t>can be</a:t>
            </a:r>
            <a:r>
              <a:rPr lang="en-GB" sz="7700" b="1" i="1" dirty="0" smtClean="0">
                <a:latin typeface="+mj-lt"/>
              </a:rPr>
              <a:t>;</a:t>
            </a:r>
            <a:endParaRPr lang="en-US" sz="7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14338"/>
            <a:ext cx="9144000" cy="70009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No </a:t>
            </a:r>
            <a:r>
              <a:rPr lang="en-GB" sz="7700" b="1" i="1" dirty="0">
                <a:latin typeface="+mj-lt"/>
              </a:rPr>
              <a:t>one, no one like my precious Saviour,</a:t>
            </a:r>
            <a:endParaRPr lang="en-US" sz="77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700" b="1" i="1" dirty="0" smtClean="0">
                <a:latin typeface="+mj-lt"/>
              </a:rPr>
              <a:t>Glory</a:t>
            </a:r>
            <a:r>
              <a:rPr lang="en-GB" sz="7700" b="1" i="1" dirty="0">
                <a:latin typeface="+mj-lt"/>
              </a:rPr>
              <a:t>, glory</a:t>
            </a:r>
            <a:r>
              <a:rPr lang="en-GB" sz="7700" b="1" i="1" dirty="0" smtClean="0">
                <a:latin typeface="+mj-lt"/>
              </a:rPr>
              <a:t>,     Jesus </a:t>
            </a:r>
            <a:r>
              <a:rPr lang="en-GB" sz="7700" b="1" i="1" dirty="0">
                <a:latin typeface="+mj-lt"/>
              </a:rPr>
              <a:t>cares </a:t>
            </a:r>
            <a:r>
              <a:rPr lang="en-GB" sz="7700" b="1" i="1" dirty="0" smtClean="0">
                <a:latin typeface="+mj-lt"/>
              </a:rPr>
              <a:t>       for </a:t>
            </a:r>
            <a:r>
              <a:rPr lang="en-GB" sz="7700" b="1" i="1" dirty="0">
                <a:latin typeface="+mj-lt"/>
              </a:rPr>
              <a:t>me.   </a:t>
            </a:r>
            <a:endParaRPr lang="en-US" sz="7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358346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800" dirty="0">
                <a:latin typeface="Algerian" pitchFamily="82" charset="0"/>
              </a:rPr>
              <a:t>There’s no </a:t>
            </a:r>
            <a:r>
              <a:rPr lang="en-GB" sz="8800" dirty="0" smtClean="0">
                <a:latin typeface="Algerian" pitchFamily="82" charset="0"/>
              </a:rPr>
              <a:t>one          </a:t>
            </a:r>
            <a:r>
              <a:rPr lang="en-GB" sz="8800" dirty="0">
                <a:latin typeface="Algerian" pitchFamily="82" charset="0"/>
              </a:rPr>
              <a:t>like my Saviour;</a:t>
            </a:r>
            <a:endParaRPr lang="en-US" sz="88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In </a:t>
            </a:r>
            <a:r>
              <a:rPr lang="en-GB" sz="8800" dirty="0">
                <a:latin typeface="Algerian" pitchFamily="82" charset="0"/>
              </a:rPr>
              <a:t>seasons of distress</a:t>
            </a:r>
            <a:r>
              <a:rPr lang="en-GB" sz="8800" dirty="0" smtClean="0">
                <a:latin typeface="Algerian" pitchFamily="82" charset="0"/>
              </a:rPr>
              <a:t>,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52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358346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He </a:t>
            </a:r>
            <a:r>
              <a:rPr lang="en-GB" sz="9000" dirty="0">
                <a:latin typeface="Algerian" pitchFamily="82" charset="0"/>
              </a:rPr>
              <a:t>draws </a:t>
            </a:r>
            <a:r>
              <a:rPr lang="en-GB" sz="9000" dirty="0" smtClean="0">
                <a:latin typeface="Algerian" pitchFamily="82" charset="0"/>
              </a:rPr>
              <a:t>me     </a:t>
            </a:r>
            <a:r>
              <a:rPr lang="en-GB" sz="9000" dirty="0">
                <a:latin typeface="Algerian" pitchFamily="82" charset="0"/>
              </a:rPr>
              <a:t>closer to Him,</a:t>
            </a:r>
            <a:endParaRPr lang="en-US" sz="90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To comfort   and </a:t>
            </a:r>
            <a:r>
              <a:rPr lang="en-GB" sz="9000" dirty="0">
                <a:latin typeface="Algerian" pitchFamily="82" charset="0"/>
              </a:rPr>
              <a:t>to bless</a:t>
            </a:r>
            <a:r>
              <a:rPr lang="en-GB" sz="9000" dirty="0" smtClean="0">
                <a:latin typeface="Algerian" pitchFamily="82" charset="0"/>
              </a:rPr>
              <a:t>;</a:t>
            </a:r>
            <a:endParaRPr lang="en-US" sz="9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52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556</TotalTime>
  <Words>398</Words>
  <Application>Microsoft Office PowerPoint</Application>
  <PresentationFormat>On-screen Show (4:3)</PresentationFormat>
  <Paragraphs>74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cross</vt:lpstr>
      <vt:lpstr>Gospel Hymns and Songs 123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40</cp:revision>
  <dcterms:created xsi:type="dcterms:W3CDTF">2012-08-25T10:40:27Z</dcterms:created>
  <dcterms:modified xsi:type="dcterms:W3CDTF">2018-09-17T17:13:48Z</dcterms:modified>
</cp:coreProperties>
</file>