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312" r:id="rId4"/>
    <p:sldId id="293" r:id="rId5"/>
    <p:sldId id="313" r:id="rId6"/>
    <p:sldId id="294" r:id="rId7"/>
    <p:sldId id="320" r:id="rId8"/>
    <p:sldId id="314" r:id="rId9"/>
    <p:sldId id="315" r:id="rId10"/>
    <p:sldId id="296" r:id="rId11"/>
    <p:sldId id="322" r:id="rId12"/>
    <p:sldId id="316" r:id="rId13"/>
    <p:sldId id="317" r:id="rId14"/>
    <p:sldId id="298" r:id="rId15"/>
    <p:sldId id="321" r:id="rId16"/>
    <p:sldId id="318" r:id="rId17"/>
    <p:sldId id="31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686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-152400"/>
            <a:ext cx="8629680" cy="1554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8000" b="1" dirty="0" smtClean="0">
                <a:latin typeface="Comic Sans MS" pitchFamily="66" charset="0"/>
              </a:rPr>
              <a:t>124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7688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000" dirty="0" smtClean="0">
                <a:latin typeface="Algerian" pitchFamily="82" charset="0"/>
              </a:rPr>
              <a:t>Christ </a:t>
            </a:r>
            <a:r>
              <a:rPr lang="en-GB" sz="11000" dirty="0" err="1">
                <a:latin typeface="Algerian" pitchFamily="82" charset="0"/>
              </a:rPr>
              <a:t>receiveth</a:t>
            </a:r>
            <a:r>
              <a:rPr lang="en-GB" sz="11000" dirty="0">
                <a:latin typeface="Algerian" pitchFamily="82" charset="0"/>
              </a:rPr>
              <a:t> sinful  men</a:t>
            </a:r>
            <a:endParaRPr lang="en-US" sz="110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11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300" dirty="0">
                <a:latin typeface="Algerian" pitchFamily="82" charset="0"/>
              </a:rPr>
              <a:t>Now my </a:t>
            </a:r>
            <a:r>
              <a:rPr lang="en-GB" sz="8300" dirty="0" smtClean="0">
                <a:latin typeface="Algerian" pitchFamily="82" charset="0"/>
              </a:rPr>
              <a:t>heart  condemns         </a:t>
            </a:r>
            <a:r>
              <a:rPr lang="en-GB" sz="8300" dirty="0">
                <a:latin typeface="Algerian" pitchFamily="82" charset="0"/>
              </a:rPr>
              <a:t>me not;</a:t>
            </a:r>
            <a:endParaRPr lang="en-US" sz="83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300" dirty="0" smtClean="0">
                <a:latin typeface="Algerian" pitchFamily="82" charset="0"/>
              </a:rPr>
              <a:t>Pure before </a:t>
            </a:r>
            <a:r>
              <a:rPr lang="en-GB" sz="8300" dirty="0">
                <a:latin typeface="Algerian" pitchFamily="82" charset="0"/>
              </a:rPr>
              <a:t>the </a:t>
            </a:r>
            <a:r>
              <a:rPr lang="en-GB" sz="8300" dirty="0" smtClean="0">
                <a:latin typeface="Algerian" pitchFamily="82" charset="0"/>
              </a:rPr>
              <a:t>law I  stand;</a:t>
            </a:r>
            <a:endParaRPr lang="en-US" sz="8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He </a:t>
            </a:r>
            <a:r>
              <a:rPr lang="en-GB" sz="8800" dirty="0">
                <a:latin typeface="Algerian" pitchFamily="82" charset="0"/>
              </a:rPr>
              <a:t>who </a:t>
            </a:r>
            <a:r>
              <a:rPr lang="en-GB" sz="8800" dirty="0" err="1">
                <a:latin typeface="Algerian" pitchFamily="82" charset="0"/>
              </a:rPr>
              <a:t>cleans’d</a:t>
            </a:r>
            <a:r>
              <a:rPr lang="en-GB" sz="8800" dirty="0">
                <a:latin typeface="Algerian" pitchFamily="82" charset="0"/>
              </a:rPr>
              <a:t> me from all </a:t>
            </a:r>
            <a:r>
              <a:rPr lang="en-GB" sz="8800" dirty="0" smtClean="0">
                <a:latin typeface="Algerian" pitchFamily="82" charset="0"/>
              </a:rPr>
              <a:t>spot</a:t>
            </a:r>
            <a:endParaRPr lang="en-US" sz="8800" dirty="0" smtClean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Satisfied its last demand.</a:t>
            </a:r>
            <a:endParaRPr lang="en-US" sz="88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5368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400" b="1" i="1" dirty="0" smtClean="0">
                <a:latin typeface="+mj-lt"/>
              </a:rPr>
              <a:t>Sing it o’er . . .              And o’er again,...</a:t>
            </a:r>
            <a:endParaRPr lang="en-US" sz="8400" dirty="0">
              <a:latin typeface="+mj-l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400" b="1" i="1" dirty="0" smtClean="0">
                <a:latin typeface="+mj-lt"/>
              </a:rPr>
              <a:t>Christ </a:t>
            </a:r>
            <a:r>
              <a:rPr lang="en-GB" sz="8400" b="1" i="1" dirty="0" err="1" smtClean="0">
                <a:latin typeface="+mj-lt"/>
              </a:rPr>
              <a:t>receiv</a:t>
            </a:r>
            <a:r>
              <a:rPr lang="en-GB" sz="8400" b="1" i="1" dirty="0" smtClean="0">
                <a:latin typeface="+mj-lt"/>
              </a:rPr>
              <a:t>...eth  sinful </a:t>
            </a:r>
            <a:r>
              <a:rPr lang="en-GB" sz="8400" b="1" i="1" dirty="0">
                <a:latin typeface="+mj-lt"/>
              </a:rPr>
              <a:t>men</a:t>
            </a:r>
            <a:r>
              <a:rPr lang="en-GB" sz="8400" b="1" i="1" dirty="0" smtClean="0">
                <a:latin typeface="+mj-lt"/>
              </a:rPr>
              <a:t>; . . .</a:t>
            </a:r>
            <a:endParaRPr lang="en-US" sz="8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2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8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300" b="1" i="1" dirty="0" smtClean="0">
                <a:latin typeface="+mj-lt"/>
              </a:rPr>
              <a:t>Make the </a:t>
            </a:r>
            <a:r>
              <a:rPr lang="en-GB" sz="8300" b="1" i="1" dirty="0" err="1" smtClean="0">
                <a:latin typeface="+mj-lt"/>
              </a:rPr>
              <a:t>mes</a:t>
            </a:r>
            <a:r>
              <a:rPr lang="en-GB" sz="8300" b="1" i="1" dirty="0" smtClean="0">
                <a:latin typeface="+mj-lt"/>
              </a:rPr>
              <a:t>...sage clear and plain: . . . </a:t>
            </a:r>
            <a:endParaRPr lang="en-US" sz="8300" dirty="0">
              <a:latin typeface="+mj-l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300" b="1" i="1" dirty="0" smtClean="0">
                <a:latin typeface="+mj-lt"/>
              </a:rPr>
              <a:t>Christ </a:t>
            </a:r>
            <a:r>
              <a:rPr lang="en-GB" sz="8300" b="1" i="1" dirty="0" err="1" smtClean="0">
                <a:latin typeface="+mj-lt"/>
              </a:rPr>
              <a:t>reveiv</a:t>
            </a:r>
            <a:r>
              <a:rPr lang="en-GB" sz="8300" b="1" i="1" dirty="0" smtClean="0">
                <a:latin typeface="+mj-lt"/>
              </a:rPr>
              <a:t>...eth     </a:t>
            </a:r>
            <a:r>
              <a:rPr lang="en-GB" sz="8300" b="1" i="1" dirty="0" err="1" smtClean="0">
                <a:latin typeface="+mj-lt"/>
              </a:rPr>
              <a:t>singful</a:t>
            </a:r>
            <a:r>
              <a:rPr lang="en-GB" sz="8300" b="1" i="1" dirty="0" smtClean="0">
                <a:latin typeface="+mj-lt"/>
              </a:rPr>
              <a:t>  men. . .</a:t>
            </a:r>
            <a:endParaRPr lang="en-US" sz="8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2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072386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800" dirty="0">
                <a:latin typeface="Algerian" pitchFamily="82" charset="0"/>
              </a:rPr>
              <a:t>Christ </a:t>
            </a:r>
            <a:r>
              <a:rPr lang="en-GB" sz="8800" dirty="0" err="1">
                <a:latin typeface="Algerian" pitchFamily="82" charset="0"/>
              </a:rPr>
              <a:t>receiveth</a:t>
            </a:r>
            <a:r>
              <a:rPr lang="en-GB" sz="8800" dirty="0">
                <a:latin typeface="Algerian" pitchFamily="82" charset="0"/>
              </a:rPr>
              <a:t>, sinful men;</a:t>
            </a:r>
            <a:endParaRPr lang="en-US" sz="88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Even </a:t>
            </a:r>
            <a:r>
              <a:rPr lang="en-GB" sz="8800" dirty="0">
                <a:latin typeface="Algerian" pitchFamily="82" charset="0"/>
              </a:rPr>
              <a:t>me </a:t>
            </a:r>
            <a:r>
              <a:rPr lang="en-GB" sz="8800" dirty="0" smtClean="0">
                <a:latin typeface="Algerian" pitchFamily="82" charset="0"/>
              </a:rPr>
              <a:t>                       with </a:t>
            </a:r>
            <a:r>
              <a:rPr lang="en-GB" sz="8800" dirty="0">
                <a:latin typeface="Algerian" pitchFamily="82" charset="0"/>
              </a:rPr>
              <a:t>all my sin</a:t>
            </a:r>
            <a:r>
              <a:rPr lang="en-GB" sz="8800" dirty="0" smtClean="0">
                <a:latin typeface="Algerian" pitchFamily="82" charset="0"/>
              </a:rPr>
              <a:t>;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3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072386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800" dirty="0" err="1" smtClean="0">
                <a:latin typeface="Algerian" pitchFamily="82" charset="0"/>
              </a:rPr>
              <a:t>Purg’d</a:t>
            </a:r>
            <a:r>
              <a:rPr lang="en-GB" sz="8800" dirty="0" smtClean="0">
                <a:latin typeface="Algerian" pitchFamily="82" charset="0"/>
              </a:rPr>
              <a:t> </a:t>
            </a:r>
            <a:r>
              <a:rPr lang="en-GB" sz="8800" dirty="0">
                <a:latin typeface="Algerian" pitchFamily="82" charset="0"/>
              </a:rPr>
              <a:t>from </a:t>
            </a:r>
            <a:r>
              <a:rPr lang="en-GB" sz="8800" dirty="0" err="1">
                <a:latin typeface="Algerian" pitchFamily="82" charset="0"/>
              </a:rPr>
              <a:t>ev’ry</a:t>
            </a:r>
            <a:r>
              <a:rPr lang="en-GB" sz="8800" dirty="0">
                <a:latin typeface="Algerian" pitchFamily="82" charset="0"/>
              </a:rPr>
              <a:t> </a:t>
            </a:r>
            <a:r>
              <a:rPr lang="en-GB" sz="8800" dirty="0" smtClean="0">
                <a:latin typeface="Algerian" pitchFamily="82" charset="0"/>
              </a:rPr>
              <a:t> spot  and </a:t>
            </a:r>
            <a:r>
              <a:rPr lang="en-GB" sz="8800" dirty="0">
                <a:latin typeface="Algerian" pitchFamily="82" charset="0"/>
              </a:rPr>
              <a:t>stain,</a:t>
            </a:r>
            <a:endParaRPr lang="en-US" sz="88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Heav’n </a:t>
            </a:r>
            <a:r>
              <a:rPr lang="en-GB" sz="8800" dirty="0">
                <a:latin typeface="Algerian" pitchFamily="82" charset="0"/>
              </a:rPr>
              <a:t>with Him </a:t>
            </a:r>
            <a:r>
              <a:rPr lang="en-GB" sz="8800" dirty="0" smtClean="0">
                <a:latin typeface="Algerian" pitchFamily="82" charset="0"/>
              </a:rPr>
              <a:t>               I  enter </a:t>
            </a:r>
            <a:r>
              <a:rPr lang="en-GB" sz="8800" dirty="0">
                <a:latin typeface="Algerian" pitchFamily="82" charset="0"/>
              </a:rPr>
              <a:t>in.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3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5368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400" b="1" i="1" dirty="0" smtClean="0">
                <a:latin typeface="+mj-lt"/>
              </a:rPr>
              <a:t>Sing it o’er . . .              And o’er again,...</a:t>
            </a:r>
            <a:endParaRPr lang="en-US" sz="8400" dirty="0">
              <a:latin typeface="+mj-l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400" b="1" i="1" dirty="0" smtClean="0">
                <a:latin typeface="+mj-lt"/>
              </a:rPr>
              <a:t>Christ </a:t>
            </a:r>
            <a:r>
              <a:rPr lang="en-GB" sz="8400" b="1" i="1" dirty="0" err="1" smtClean="0">
                <a:latin typeface="+mj-lt"/>
              </a:rPr>
              <a:t>receiv</a:t>
            </a:r>
            <a:r>
              <a:rPr lang="en-GB" sz="8400" b="1" i="1" dirty="0" smtClean="0">
                <a:latin typeface="+mj-lt"/>
              </a:rPr>
              <a:t>...eth  sinful </a:t>
            </a:r>
            <a:r>
              <a:rPr lang="en-GB" sz="8400" b="1" i="1" dirty="0">
                <a:latin typeface="+mj-lt"/>
              </a:rPr>
              <a:t>men</a:t>
            </a:r>
            <a:r>
              <a:rPr lang="en-GB" sz="8400" b="1" i="1" dirty="0" smtClean="0">
                <a:latin typeface="+mj-lt"/>
              </a:rPr>
              <a:t>; . . .</a:t>
            </a:r>
            <a:endParaRPr lang="en-US" sz="8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2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8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300" b="1" i="1" dirty="0" smtClean="0">
                <a:latin typeface="+mj-lt"/>
              </a:rPr>
              <a:t>Make the </a:t>
            </a:r>
            <a:r>
              <a:rPr lang="en-GB" sz="8300" b="1" i="1" dirty="0" err="1" smtClean="0">
                <a:latin typeface="+mj-lt"/>
              </a:rPr>
              <a:t>mes</a:t>
            </a:r>
            <a:r>
              <a:rPr lang="en-GB" sz="8300" b="1" i="1" dirty="0" smtClean="0">
                <a:latin typeface="+mj-lt"/>
              </a:rPr>
              <a:t>...sage clear and plain: . . . </a:t>
            </a:r>
            <a:endParaRPr lang="en-US" sz="8300" dirty="0">
              <a:latin typeface="+mj-l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300" b="1" i="1" dirty="0" smtClean="0">
                <a:latin typeface="+mj-lt"/>
              </a:rPr>
              <a:t>Christ </a:t>
            </a:r>
            <a:r>
              <a:rPr lang="en-GB" sz="8300" b="1" i="1" dirty="0" err="1" smtClean="0">
                <a:latin typeface="+mj-lt"/>
              </a:rPr>
              <a:t>reveiv</a:t>
            </a:r>
            <a:r>
              <a:rPr lang="en-GB" sz="8300" b="1" i="1" dirty="0" smtClean="0">
                <a:latin typeface="+mj-lt"/>
              </a:rPr>
              <a:t>...eth     </a:t>
            </a:r>
            <a:r>
              <a:rPr lang="en-GB" sz="8300" b="1" i="1" dirty="0" err="1" smtClean="0">
                <a:latin typeface="+mj-lt"/>
              </a:rPr>
              <a:t>singful</a:t>
            </a:r>
            <a:r>
              <a:rPr lang="en-GB" sz="8300" b="1" i="1" dirty="0" smtClean="0">
                <a:latin typeface="+mj-lt"/>
              </a:rPr>
              <a:t>  men. . .</a:t>
            </a:r>
            <a:endParaRPr lang="en-US" sz="8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2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344816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9300" dirty="0">
                <a:latin typeface="Algerian" pitchFamily="82" charset="0"/>
              </a:rPr>
              <a:t>Sinners Jesus will receive!</a:t>
            </a:r>
            <a:endParaRPr lang="en-US" sz="93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9300" dirty="0" smtClean="0">
                <a:latin typeface="Algerian" pitchFamily="82" charset="0"/>
              </a:rPr>
              <a:t>Sound this word of grace to all</a:t>
            </a:r>
            <a:endParaRPr lang="en-US" sz="9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300" dirty="0" smtClean="0">
                <a:latin typeface="Algerian" pitchFamily="82" charset="0"/>
              </a:rPr>
              <a:t>Who the </a:t>
            </a:r>
            <a:r>
              <a:rPr lang="en-GB" sz="8300" dirty="0" err="1" smtClean="0">
                <a:latin typeface="Algerian" pitchFamily="82" charset="0"/>
              </a:rPr>
              <a:t>heav’nly</a:t>
            </a:r>
            <a:r>
              <a:rPr lang="en-GB" sz="8300" dirty="0" smtClean="0">
                <a:latin typeface="Algerian" pitchFamily="82" charset="0"/>
              </a:rPr>
              <a:t> pathway leave,</a:t>
            </a:r>
            <a:endParaRPr lang="en-US" sz="8300" dirty="0" smtClean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300" dirty="0" smtClean="0">
                <a:latin typeface="Algerian" pitchFamily="82" charset="0"/>
              </a:rPr>
              <a:t> All who linger,         all who fall!</a:t>
            </a:r>
            <a:endParaRPr lang="en-US" sz="8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5368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400" b="1" i="1" dirty="0" smtClean="0">
                <a:latin typeface="+mj-lt"/>
              </a:rPr>
              <a:t>Sing it o’er . . .              And o’er again,...</a:t>
            </a:r>
            <a:endParaRPr lang="en-US" sz="8400" dirty="0">
              <a:latin typeface="+mj-l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400" b="1" i="1" dirty="0" smtClean="0">
                <a:latin typeface="+mj-lt"/>
              </a:rPr>
              <a:t>Christ </a:t>
            </a:r>
            <a:r>
              <a:rPr lang="en-GB" sz="8400" b="1" i="1" dirty="0" err="1" smtClean="0">
                <a:latin typeface="+mj-lt"/>
              </a:rPr>
              <a:t>receiv</a:t>
            </a:r>
            <a:r>
              <a:rPr lang="en-GB" sz="8400" b="1" i="1" dirty="0" smtClean="0">
                <a:latin typeface="+mj-lt"/>
              </a:rPr>
              <a:t>...eth  sinful </a:t>
            </a:r>
            <a:r>
              <a:rPr lang="en-GB" sz="8400" b="1" i="1" dirty="0">
                <a:latin typeface="+mj-lt"/>
              </a:rPr>
              <a:t>men</a:t>
            </a:r>
            <a:r>
              <a:rPr lang="en-GB" sz="8400" b="1" i="1" dirty="0" smtClean="0">
                <a:latin typeface="+mj-lt"/>
              </a:rPr>
              <a:t>; . . .</a:t>
            </a:r>
            <a:endParaRPr lang="en-US" sz="8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2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8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300" b="1" i="1" dirty="0" smtClean="0">
                <a:latin typeface="+mj-lt"/>
              </a:rPr>
              <a:t>Make the </a:t>
            </a:r>
            <a:r>
              <a:rPr lang="en-GB" sz="8300" b="1" i="1" dirty="0" err="1" smtClean="0">
                <a:latin typeface="+mj-lt"/>
              </a:rPr>
              <a:t>mes</a:t>
            </a:r>
            <a:r>
              <a:rPr lang="en-GB" sz="8300" b="1" i="1" dirty="0" smtClean="0">
                <a:latin typeface="+mj-lt"/>
              </a:rPr>
              <a:t>...sage clear and plain: . . . </a:t>
            </a:r>
            <a:endParaRPr lang="en-US" sz="8300" dirty="0">
              <a:latin typeface="+mj-l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300" b="1" i="1" dirty="0" smtClean="0">
                <a:latin typeface="+mj-lt"/>
              </a:rPr>
              <a:t>Christ </a:t>
            </a:r>
            <a:r>
              <a:rPr lang="en-GB" sz="8300" b="1" i="1" dirty="0" err="1" smtClean="0">
                <a:latin typeface="+mj-lt"/>
              </a:rPr>
              <a:t>reveiv</a:t>
            </a:r>
            <a:r>
              <a:rPr lang="en-GB" sz="8300" b="1" i="1" dirty="0" smtClean="0">
                <a:latin typeface="+mj-lt"/>
              </a:rPr>
              <a:t>...eth     </a:t>
            </a:r>
            <a:r>
              <a:rPr lang="en-GB" sz="8300" b="1" i="1" dirty="0" err="1" smtClean="0">
                <a:latin typeface="+mj-lt"/>
              </a:rPr>
              <a:t>singful</a:t>
            </a:r>
            <a:r>
              <a:rPr lang="en-GB" sz="8300" b="1" i="1" dirty="0" smtClean="0">
                <a:latin typeface="+mj-lt"/>
              </a:rPr>
              <a:t>  men. . .</a:t>
            </a:r>
            <a:endParaRPr lang="en-US" sz="8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2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936"/>
            <a:ext cx="9144000" cy="742952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800" dirty="0">
                <a:latin typeface="Algerian" pitchFamily="82" charset="0"/>
              </a:rPr>
              <a:t>Come: and he </a:t>
            </a:r>
            <a:r>
              <a:rPr lang="en-GB" sz="7800" dirty="0" smtClean="0">
                <a:latin typeface="Algerian" pitchFamily="82" charset="0"/>
              </a:rPr>
              <a:t>Will give </a:t>
            </a:r>
            <a:r>
              <a:rPr lang="en-GB" sz="7800" dirty="0">
                <a:latin typeface="Algerian" pitchFamily="82" charset="0"/>
              </a:rPr>
              <a:t>you rest;</a:t>
            </a:r>
            <a:endParaRPr lang="en-US" sz="78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800" dirty="0" smtClean="0">
                <a:latin typeface="Algerian" pitchFamily="82" charset="0"/>
              </a:rPr>
              <a:t>Trust </a:t>
            </a:r>
            <a:r>
              <a:rPr lang="en-GB" sz="7800" dirty="0">
                <a:latin typeface="Algerian" pitchFamily="82" charset="0"/>
              </a:rPr>
              <a:t>Him; </a:t>
            </a:r>
            <a:r>
              <a:rPr lang="en-GB" sz="7800" dirty="0" smtClean="0">
                <a:latin typeface="Algerian" pitchFamily="82" charset="0"/>
              </a:rPr>
              <a:t>                     for </a:t>
            </a:r>
            <a:r>
              <a:rPr lang="en-GB" sz="7800" dirty="0">
                <a:latin typeface="Algerian" pitchFamily="82" charset="0"/>
              </a:rPr>
              <a:t>His word is plain</a:t>
            </a:r>
            <a:r>
              <a:rPr lang="en-GB" sz="7800" dirty="0" smtClean="0">
                <a:latin typeface="Algerian" pitchFamily="82" charset="0"/>
              </a:rPr>
              <a:t>,</a:t>
            </a:r>
            <a:endParaRPr lang="en-US" sz="7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54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42952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9000" dirty="0" smtClean="0">
                <a:latin typeface="Algerian" pitchFamily="82" charset="0"/>
              </a:rPr>
              <a:t>He </a:t>
            </a:r>
            <a:r>
              <a:rPr lang="en-GB" sz="9000" dirty="0">
                <a:latin typeface="Algerian" pitchFamily="82" charset="0"/>
              </a:rPr>
              <a:t>will take the sinful-</a:t>
            </a:r>
            <a:r>
              <a:rPr lang="en-GB" sz="9000" dirty="0" err="1">
                <a:latin typeface="Algerian" pitchFamily="82" charset="0"/>
              </a:rPr>
              <a:t>est</a:t>
            </a:r>
            <a:r>
              <a:rPr lang="en-GB" sz="9000" dirty="0">
                <a:latin typeface="Algerian" pitchFamily="82" charset="0"/>
              </a:rPr>
              <a:t>;</a:t>
            </a:r>
            <a:endParaRPr lang="en-US" sz="90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9000" dirty="0" smtClean="0">
                <a:latin typeface="Algerian" pitchFamily="82" charset="0"/>
              </a:rPr>
              <a:t>Christ </a:t>
            </a:r>
            <a:r>
              <a:rPr lang="en-GB" sz="9000" dirty="0" err="1">
                <a:latin typeface="Algerian" pitchFamily="82" charset="0"/>
              </a:rPr>
              <a:t>receiveth</a:t>
            </a:r>
            <a:r>
              <a:rPr lang="en-GB" sz="9000" dirty="0">
                <a:latin typeface="Algerian" pitchFamily="82" charset="0"/>
              </a:rPr>
              <a:t> </a:t>
            </a:r>
            <a:r>
              <a:rPr lang="en-GB" sz="9000" dirty="0" smtClean="0">
                <a:latin typeface="Algerian" pitchFamily="82" charset="0"/>
              </a:rPr>
              <a:t> sinful </a:t>
            </a:r>
            <a:r>
              <a:rPr lang="en-GB" sz="9000" dirty="0">
                <a:latin typeface="Algerian" pitchFamily="82" charset="0"/>
              </a:rPr>
              <a:t>men</a:t>
            </a:r>
            <a:r>
              <a:rPr lang="en-GB" sz="9000" dirty="0" smtClean="0">
                <a:latin typeface="Algerian" pitchFamily="82" charset="0"/>
              </a:rPr>
              <a:t>.</a:t>
            </a:r>
            <a:endParaRPr lang="en-US" sz="9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54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5368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400" b="1" i="1" dirty="0" smtClean="0">
                <a:latin typeface="+mj-lt"/>
              </a:rPr>
              <a:t>Sing it o’er . . .              And o’er again,...</a:t>
            </a:r>
            <a:endParaRPr lang="en-US" sz="8400" dirty="0">
              <a:latin typeface="+mj-l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400" b="1" i="1" dirty="0" smtClean="0">
                <a:latin typeface="+mj-lt"/>
              </a:rPr>
              <a:t>Christ </a:t>
            </a:r>
            <a:r>
              <a:rPr lang="en-GB" sz="8400" b="1" i="1" dirty="0" err="1" smtClean="0">
                <a:latin typeface="+mj-lt"/>
              </a:rPr>
              <a:t>receiv</a:t>
            </a:r>
            <a:r>
              <a:rPr lang="en-GB" sz="8400" b="1" i="1" dirty="0" smtClean="0">
                <a:latin typeface="+mj-lt"/>
              </a:rPr>
              <a:t>...eth  sinful </a:t>
            </a:r>
            <a:r>
              <a:rPr lang="en-GB" sz="8400" b="1" i="1" dirty="0">
                <a:latin typeface="+mj-lt"/>
              </a:rPr>
              <a:t>men</a:t>
            </a:r>
            <a:r>
              <a:rPr lang="en-GB" sz="8400" b="1" i="1" dirty="0" smtClean="0">
                <a:latin typeface="+mj-lt"/>
              </a:rPr>
              <a:t>; . . .</a:t>
            </a:r>
            <a:endParaRPr lang="en-US" sz="8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2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8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300" b="1" i="1" dirty="0" smtClean="0">
                <a:latin typeface="+mj-lt"/>
              </a:rPr>
              <a:t>Make the </a:t>
            </a:r>
            <a:r>
              <a:rPr lang="en-GB" sz="8300" b="1" i="1" dirty="0" err="1" smtClean="0">
                <a:latin typeface="+mj-lt"/>
              </a:rPr>
              <a:t>mes</a:t>
            </a:r>
            <a:r>
              <a:rPr lang="en-GB" sz="8300" b="1" i="1" dirty="0" smtClean="0">
                <a:latin typeface="+mj-lt"/>
              </a:rPr>
              <a:t>...sage clear and plain: . . . </a:t>
            </a:r>
            <a:endParaRPr lang="en-US" sz="8300" dirty="0">
              <a:latin typeface="+mj-l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300" b="1" i="1" dirty="0" smtClean="0">
                <a:latin typeface="+mj-lt"/>
              </a:rPr>
              <a:t>Christ </a:t>
            </a:r>
            <a:r>
              <a:rPr lang="en-GB" sz="8300" b="1" i="1" dirty="0" err="1" smtClean="0">
                <a:latin typeface="+mj-lt"/>
              </a:rPr>
              <a:t>reveiv</a:t>
            </a:r>
            <a:r>
              <a:rPr lang="en-GB" sz="8300" b="1" i="1" dirty="0" smtClean="0">
                <a:latin typeface="+mj-lt"/>
              </a:rPr>
              <a:t>...eth     </a:t>
            </a:r>
            <a:r>
              <a:rPr lang="en-GB" sz="8300" b="1" i="1" dirty="0" err="1" smtClean="0">
                <a:latin typeface="+mj-lt"/>
              </a:rPr>
              <a:t>singful</a:t>
            </a:r>
            <a:r>
              <a:rPr lang="en-GB" sz="8300" b="1" i="1" dirty="0" smtClean="0">
                <a:latin typeface="+mj-lt"/>
              </a:rPr>
              <a:t>  men. . .</a:t>
            </a:r>
            <a:endParaRPr lang="en-US" sz="8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2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803</TotalTime>
  <Words>282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Gospel Hymns and Songs 124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103</cp:revision>
  <dcterms:created xsi:type="dcterms:W3CDTF">2012-08-25T10:40:27Z</dcterms:created>
  <dcterms:modified xsi:type="dcterms:W3CDTF">2018-09-17T17:20:53Z</dcterms:modified>
</cp:coreProperties>
</file>