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92" r:id="rId3"/>
    <p:sldId id="293" r:id="rId4"/>
    <p:sldId id="294" r:id="rId5"/>
    <p:sldId id="295" r:id="rId6"/>
    <p:sldId id="296" r:id="rId7"/>
    <p:sldId id="298" r:id="rId8"/>
    <p:sldId id="297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9" d="100"/>
          <a:sy n="59" d="100"/>
        </p:scale>
        <p:origin x="-1686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52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82"/>
            </a:gs>
            <a:gs pos="13000">
              <a:srgbClr val="0047FF"/>
            </a:gs>
            <a:gs pos="28000">
              <a:srgbClr val="000082"/>
            </a:gs>
            <a:gs pos="42999">
              <a:srgbClr val="0047FF"/>
            </a:gs>
            <a:gs pos="58000">
              <a:srgbClr val="000082"/>
            </a:gs>
            <a:gs pos="72000">
              <a:srgbClr val="0047FF"/>
            </a:gs>
            <a:gs pos="87000">
              <a:srgbClr val="000082"/>
            </a:gs>
            <a:gs pos="100000">
              <a:srgbClr val="0047FF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-152400"/>
            <a:ext cx="8629680" cy="1554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Comic Sans MS" pitchFamily="66" charset="0"/>
              </a:rPr>
              <a:t>Gospel Hymns and Songs </a:t>
            </a:r>
            <a:r>
              <a:rPr lang="en-US" sz="8000" b="1" dirty="0" smtClean="0">
                <a:latin typeface="Comic Sans MS" pitchFamily="66" charset="0"/>
              </a:rPr>
              <a:t>125</a:t>
            </a:r>
            <a:endParaRPr lang="en-US" sz="80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12000" dirty="0" smtClean="0">
                <a:latin typeface="Algerian" pitchFamily="82" charset="0"/>
              </a:rPr>
              <a:t>Wonderful grace of </a:t>
            </a:r>
            <a:r>
              <a:rPr lang="en-GB" sz="12000" dirty="0" err="1" smtClean="0">
                <a:latin typeface="Algerian" pitchFamily="82" charset="0"/>
              </a:rPr>
              <a:t>jesus</a:t>
            </a:r>
            <a:endParaRPr lang="en-US" sz="12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70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300"/>
                            </p:stCondLst>
                            <p:childTnLst>
                              <p:par>
                                <p:cTn id="10" presetID="34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" dur="1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7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75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750" fill="hold">
                                          <p:stCondLst>
                                            <p:cond delay="2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7384"/>
            <a:ext cx="9144000" cy="6912768"/>
          </a:xfrm>
        </p:spPr>
        <p:txBody>
          <a:bodyPr>
            <a:noAutofit/>
          </a:bodyPr>
          <a:lstStyle/>
          <a:p>
            <a:pPr algn="ctr">
              <a:spcBef>
                <a:spcPts val="300"/>
              </a:spcBef>
              <a:buNone/>
            </a:pPr>
            <a:r>
              <a:rPr lang="en-GB" sz="8800" dirty="0" smtClean="0">
                <a:latin typeface="Algerian" pitchFamily="82" charset="0"/>
              </a:rPr>
              <a:t>Wonderful grace of Jesus,</a:t>
            </a:r>
          </a:p>
          <a:p>
            <a:pPr algn="ctr">
              <a:spcBef>
                <a:spcPts val="300"/>
              </a:spcBef>
              <a:buNone/>
            </a:pPr>
            <a:r>
              <a:rPr lang="en-GB" sz="8800" dirty="0" smtClean="0">
                <a:latin typeface="Algerian" pitchFamily="82" charset="0"/>
              </a:rPr>
              <a:t>Reaching to all the lost,</a:t>
            </a:r>
            <a:endParaRPr lang="en-GB" sz="8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7384"/>
            <a:ext cx="9144000" cy="691276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8800" dirty="0" smtClean="0">
                <a:latin typeface="Algerian" pitchFamily="82" charset="0"/>
              </a:rPr>
              <a:t>By it I have been pardoned,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8800" dirty="0" smtClean="0">
                <a:latin typeface="Algerian" pitchFamily="82" charset="0"/>
              </a:rPr>
              <a:t>Saved to the uttermost,</a:t>
            </a:r>
          </a:p>
        </p:txBody>
      </p:sp>
    </p:spTree>
    <p:extLst>
      <p:ext uri="{BB962C8B-B14F-4D97-AF65-F5344CB8AC3E}">
        <p14:creationId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7384"/>
            <a:ext cx="9144000" cy="691276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500" dirty="0" smtClean="0">
                <a:latin typeface="Algerian" pitchFamily="82" charset="0"/>
              </a:rPr>
              <a:t>Chains have been torn asunder,</a:t>
            </a:r>
          </a:p>
          <a:p>
            <a:pPr algn="ctr">
              <a:buNone/>
            </a:pPr>
            <a:r>
              <a:rPr lang="en-GB" sz="8500" dirty="0" smtClean="0">
                <a:latin typeface="Algerian" pitchFamily="82" charset="0"/>
              </a:rPr>
              <a:t>Giving me liberty;</a:t>
            </a:r>
            <a:endParaRPr lang="en-GB" sz="85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7384"/>
            <a:ext cx="9144000" cy="691276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9000" dirty="0" smtClean="0">
                <a:latin typeface="Algerian" pitchFamily="82" charset="0"/>
              </a:rPr>
              <a:t>For the wonderful grace of Jesus  reaches me.</a:t>
            </a:r>
            <a:endParaRPr lang="en-GB" sz="9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71400"/>
            <a:ext cx="9144000" cy="7029400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8000" dirty="0" smtClean="0">
                <a:latin typeface="Algerian" pitchFamily="82" charset="0"/>
              </a:rPr>
              <a:t>Wonderful the matchless </a:t>
            </a:r>
            <a:r>
              <a:rPr lang="en-GB" sz="7500" dirty="0" smtClean="0">
                <a:latin typeface="Algerian" pitchFamily="82" charset="0"/>
              </a:rPr>
              <a:t>grace of Jesus,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7500" dirty="0" smtClean="0">
                <a:latin typeface="Algerian" pitchFamily="82" charset="0"/>
              </a:rPr>
              <a:t>Deeper than the</a:t>
            </a:r>
            <a:r>
              <a:rPr lang="en-GB" sz="8000" dirty="0" smtClean="0">
                <a:latin typeface="Algerian" pitchFamily="82" charset="0"/>
              </a:rPr>
              <a:t> </a:t>
            </a:r>
            <a:r>
              <a:rPr lang="en-GB" sz="7500" dirty="0" smtClean="0">
                <a:latin typeface="Algerian" pitchFamily="82" charset="0"/>
              </a:rPr>
              <a:t>mighty rolling sea;</a:t>
            </a:r>
            <a:endParaRPr lang="en-GB" sz="75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7384"/>
            <a:ext cx="9144000" cy="691276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8800" dirty="0" smtClean="0">
                <a:latin typeface="Algerian" pitchFamily="82" charset="0"/>
              </a:rPr>
              <a:t>Wonderful grace all sufficient   for me;  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8800" dirty="0" smtClean="0">
                <a:latin typeface="Algerian" pitchFamily="82" charset="0"/>
              </a:rPr>
              <a:t>For even me</a:t>
            </a:r>
            <a:endParaRPr lang="en-GB" sz="8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7384"/>
            <a:ext cx="9144000" cy="691276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Broader than the scope of my transgressions,</a:t>
            </a:r>
          </a:p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Greater far than all my sin and shame,...</a:t>
            </a:r>
            <a:endParaRPr lang="en-GB" sz="7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7384"/>
            <a:ext cx="9144000" cy="691276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dirty="0" smtClean="0">
                <a:latin typeface="Algerian" pitchFamily="82" charset="0"/>
              </a:rPr>
              <a:t>O magnify the precious name of Jesus,</a:t>
            </a:r>
          </a:p>
          <a:p>
            <a:pPr algn="ctr">
              <a:buNone/>
            </a:pPr>
            <a:r>
              <a:rPr lang="en-GB" sz="8800" dirty="0" smtClean="0">
                <a:latin typeface="Algerian" pitchFamily="82" charset="0"/>
              </a:rPr>
              <a:t>Praise His name!</a:t>
            </a:r>
            <a:endParaRPr lang="en-GB" sz="8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7384"/>
            <a:ext cx="9144000" cy="691276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8800" dirty="0" smtClean="0">
                <a:latin typeface="Algerian" pitchFamily="82" charset="0"/>
              </a:rPr>
              <a:t>Wonderful grace of Jesus,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8800" dirty="0" smtClean="0">
                <a:latin typeface="Algerian" pitchFamily="82" charset="0"/>
              </a:rPr>
              <a:t>Reaching the most defiled,</a:t>
            </a:r>
            <a:endParaRPr lang="en-GB" sz="8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7384"/>
            <a:ext cx="9144000" cy="691276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500" dirty="0" smtClean="0">
                <a:latin typeface="Algerian" pitchFamily="82" charset="0"/>
              </a:rPr>
              <a:t>By its transforming power,</a:t>
            </a:r>
          </a:p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Making him God’s dear child,</a:t>
            </a:r>
          </a:p>
        </p:txBody>
      </p:sp>
    </p:spTree>
    <p:extLst>
      <p:ext uri="{BB962C8B-B14F-4D97-AF65-F5344CB8AC3E}">
        <p14:creationId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71400"/>
            <a:ext cx="9144000" cy="734481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dirty="0" smtClean="0">
                <a:latin typeface="Algerian" pitchFamily="82" charset="0"/>
              </a:rPr>
              <a:t>Wonderful grace of Jesus,</a:t>
            </a:r>
          </a:p>
          <a:p>
            <a:pPr algn="ctr">
              <a:buNone/>
            </a:pPr>
            <a:r>
              <a:rPr lang="en-GB" sz="8800" dirty="0" smtClean="0">
                <a:latin typeface="Algerian" pitchFamily="82" charset="0"/>
              </a:rPr>
              <a:t>Greater than all my sin;</a:t>
            </a:r>
            <a:endParaRPr lang="en-GB" sz="8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7384"/>
            <a:ext cx="9144000" cy="691276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8800" dirty="0" smtClean="0">
                <a:latin typeface="Algerian" pitchFamily="82" charset="0"/>
              </a:rPr>
              <a:t>Purchasing peace and heaven,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8800" dirty="0" smtClean="0">
                <a:latin typeface="Algerian" pitchFamily="82" charset="0"/>
              </a:rPr>
              <a:t>For all eternity;</a:t>
            </a:r>
            <a:endParaRPr lang="en-GB" sz="8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7384"/>
            <a:ext cx="9144000" cy="691276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9000" dirty="0" smtClean="0">
                <a:latin typeface="Algerian" pitchFamily="82" charset="0"/>
              </a:rPr>
              <a:t>And the wonderful grace of 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9000" dirty="0" smtClean="0">
                <a:latin typeface="Algerian" pitchFamily="82" charset="0"/>
              </a:rPr>
              <a:t>Jesus   reaches me.</a:t>
            </a:r>
            <a:endParaRPr lang="en-GB" sz="9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71400"/>
            <a:ext cx="9144000" cy="7029400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8000" dirty="0" smtClean="0">
                <a:latin typeface="Algerian" pitchFamily="82" charset="0"/>
              </a:rPr>
              <a:t>Wonderful the matchless </a:t>
            </a:r>
            <a:r>
              <a:rPr lang="en-GB" sz="7500" dirty="0" smtClean="0">
                <a:latin typeface="Algerian" pitchFamily="82" charset="0"/>
              </a:rPr>
              <a:t>grace of Jesus,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7500" dirty="0" smtClean="0">
                <a:latin typeface="Algerian" pitchFamily="82" charset="0"/>
              </a:rPr>
              <a:t>Deeper than the</a:t>
            </a:r>
            <a:r>
              <a:rPr lang="en-GB" sz="8000" dirty="0" smtClean="0">
                <a:latin typeface="Algerian" pitchFamily="82" charset="0"/>
              </a:rPr>
              <a:t> </a:t>
            </a:r>
            <a:r>
              <a:rPr lang="en-GB" sz="7500" dirty="0" smtClean="0">
                <a:latin typeface="Algerian" pitchFamily="82" charset="0"/>
              </a:rPr>
              <a:t>mighty rolling sea;</a:t>
            </a:r>
            <a:endParaRPr lang="en-GB" sz="75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7384"/>
            <a:ext cx="9144000" cy="691276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8800" dirty="0" smtClean="0">
                <a:latin typeface="Algerian" pitchFamily="82" charset="0"/>
              </a:rPr>
              <a:t>Wonderful grace all sufficient   for me;  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8800" dirty="0" smtClean="0">
                <a:latin typeface="Algerian" pitchFamily="82" charset="0"/>
              </a:rPr>
              <a:t>For even me</a:t>
            </a:r>
            <a:endParaRPr lang="en-GB" sz="8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7384"/>
            <a:ext cx="9144000" cy="691276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Broader than the scope of my transgressions,</a:t>
            </a:r>
          </a:p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Greater far than all my sin and shame,...</a:t>
            </a:r>
            <a:endParaRPr lang="en-GB" sz="7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7384"/>
            <a:ext cx="9144000" cy="691276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dirty="0" smtClean="0">
                <a:latin typeface="Algerian" pitchFamily="82" charset="0"/>
              </a:rPr>
              <a:t>O magnify the precious name of Jesus,</a:t>
            </a:r>
          </a:p>
          <a:p>
            <a:pPr algn="ctr">
              <a:buNone/>
            </a:pPr>
            <a:r>
              <a:rPr lang="en-GB" sz="8800" dirty="0" smtClean="0">
                <a:latin typeface="Algerian" pitchFamily="82" charset="0"/>
              </a:rPr>
              <a:t>Praise His name!</a:t>
            </a:r>
            <a:endParaRPr lang="en-GB" sz="8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71400"/>
            <a:ext cx="9144000" cy="734481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200" dirty="0" smtClean="0">
                <a:latin typeface="Algerian" pitchFamily="82" charset="0"/>
              </a:rPr>
              <a:t>How shall my tongue describe it,</a:t>
            </a:r>
          </a:p>
          <a:p>
            <a:pPr algn="ctr">
              <a:buNone/>
            </a:pPr>
            <a:r>
              <a:rPr lang="en-GB" sz="8200" dirty="0" smtClean="0">
                <a:latin typeface="Algerian" pitchFamily="82" charset="0"/>
              </a:rPr>
              <a:t>Where shall its praise begin?</a:t>
            </a:r>
          </a:p>
        </p:txBody>
      </p:sp>
    </p:spTree>
    <p:extLst>
      <p:ext uri="{BB962C8B-B14F-4D97-AF65-F5344CB8AC3E}">
        <p14:creationId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4624"/>
            <a:ext cx="9144000" cy="734481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9600" dirty="0" smtClean="0">
                <a:latin typeface="Algerian" pitchFamily="82" charset="0"/>
              </a:rPr>
              <a:t>Taking away my burden,</a:t>
            </a:r>
          </a:p>
          <a:p>
            <a:pPr algn="ctr">
              <a:buNone/>
            </a:pPr>
            <a:r>
              <a:rPr lang="en-GB" sz="9600" dirty="0" smtClean="0">
                <a:latin typeface="Algerian" pitchFamily="82" charset="0"/>
              </a:rPr>
              <a:t>Setting my spirit free,</a:t>
            </a:r>
            <a:endParaRPr lang="en-GB" sz="96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734481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500" dirty="0" smtClean="0">
                <a:latin typeface="Algerian" pitchFamily="82" charset="0"/>
              </a:rPr>
              <a:t>For the wonderful grace of Jesus reaches me.</a:t>
            </a:r>
            <a:endParaRPr lang="en-GB" sz="85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71400"/>
            <a:ext cx="9144000" cy="7029400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8000" dirty="0" smtClean="0">
                <a:latin typeface="Algerian" pitchFamily="82" charset="0"/>
              </a:rPr>
              <a:t>Wonderful the matchless </a:t>
            </a:r>
            <a:r>
              <a:rPr lang="en-GB" sz="7500" dirty="0" smtClean="0">
                <a:latin typeface="Algerian" pitchFamily="82" charset="0"/>
              </a:rPr>
              <a:t>grace of Jesus,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7500" dirty="0" smtClean="0">
                <a:latin typeface="Algerian" pitchFamily="82" charset="0"/>
              </a:rPr>
              <a:t>Deeper than the</a:t>
            </a:r>
            <a:r>
              <a:rPr lang="en-GB" sz="8000" dirty="0" smtClean="0">
                <a:latin typeface="Algerian" pitchFamily="82" charset="0"/>
              </a:rPr>
              <a:t> </a:t>
            </a:r>
            <a:r>
              <a:rPr lang="en-GB" sz="7500" dirty="0" smtClean="0">
                <a:latin typeface="Algerian" pitchFamily="82" charset="0"/>
              </a:rPr>
              <a:t>mighty rolling sea;</a:t>
            </a:r>
            <a:endParaRPr lang="en-GB" sz="75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7384"/>
            <a:ext cx="9144000" cy="691276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8800" dirty="0" smtClean="0">
                <a:latin typeface="Algerian" pitchFamily="82" charset="0"/>
              </a:rPr>
              <a:t>Wonderful grace all sufficient   for me;  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8800" dirty="0" smtClean="0">
                <a:latin typeface="Algerian" pitchFamily="82" charset="0"/>
              </a:rPr>
              <a:t>For even me</a:t>
            </a:r>
            <a:endParaRPr lang="en-GB" sz="8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7384"/>
            <a:ext cx="9144000" cy="691276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Broader than the scope of my transgressions,</a:t>
            </a:r>
          </a:p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Greater far than all my sin and shame,...</a:t>
            </a:r>
            <a:endParaRPr lang="en-GB" sz="7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7384"/>
            <a:ext cx="9144000" cy="691276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dirty="0" smtClean="0">
                <a:latin typeface="Algerian" pitchFamily="82" charset="0"/>
              </a:rPr>
              <a:t>O magnify the precious name of Jesus,</a:t>
            </a:r>
          </a:p>
          <a:p>
            <a:pPr algn="ctr">
              <a:buNone/>
            </a:pPr>
            <a:r>
              <a:rPr lang="en-GB" sz="8800" dirty="0" smtClean="0">
                <a:latin typeface="Algerian" pitchFamily="82" charset="0"/>
              </a:rPr>
              <a:t>Praise His name!</a:t>
            </a:r>
            <a:endParaRPr lang="en-GB" sz="8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1085</TotalTime>
  <Words>292</Words>
  <Application>Microsoft Office PowerPoint</Application>
  <PresentationFormat>On-screen Show (4:3)</PresentationFormat>
  <Paragraphs>48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cross</vt:lpstr>
      <vt:lpstr>Gospel Hymns and Songs 125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User</cp:lastModifiedBy>
  <cp:revision>105</cp:revision>
  <dcterms:created xsi:type="dcterms:W3CDTF">2012-08-25T10:40:27Z</dcterms:created>
  <dcterms:modified xsi:type="dcterms:W3CDTF">2018-09-17T17:20:40Z</dcterms:modified>
</cp:coreProperties>
</file>