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4" r:id="rId4"/>
    <p:sldId id="271" r:id="rId5"/>
    <p:sldId id="275" r:id="rId6"/>
    <p:sldId id="272" r:id="rId7"/>
    <p:sldId id="276" r:id="rId8"/>
    <p:sldId id="273" r:id="rId9"/>
    <p:sldId id="277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3" d="100"/>
          <a:sy n="63" d="100"/>
        </p:scale>
        <p:origin x="-1596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82"/>
            </a:gs>
            <a:gs pos="13000">
              <a:srgbClr val="0047FF"/>
            </a:gs>
            <a:gs pos="28000">
              <a:srgbClr val="000082"/>
            </a:gs>
            <a:gs pos="42999">
              <a:srgbClr val="0047FF"/>
            </a:gs>
            <a:gs pos="58000">
              <a:srgbClr val="000082"/>
            </a:gs>
            <a:gs pos="72000">
              <a:srgbClr val="0047FF"/>
            </a:gs>
            <a:gs pos="87000">
              <a:srgbClr val="000082"/>
            </a:gs>
            <a:gs pos="100000">
              <a:srgbClr val="0047FF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-196864"/>
            <a:ext cx="9053546" cy="15541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mic Sans MS" pitchFamily="66" charset="0"/>
              </a:rPr>
              <a:t>Gospel Hymns and Songs </a:t>
            </a:r>
            <a:r>
              <a:rPr lang="en-US" sz="8000" b="1" dirty="0" smtClean="0">
                <a:latin typeface="Comic Sans MS" pitchFamily="66" charset="0"/>
              </a:rPr>
              <a:t>127</a:t>
            </a:r>
            <a:endParaRPr lang="en-US" sz="80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72"/>
            <a:ext cx="9144000" cy="53530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12000" dirty="0" smtClean="0">
                <a:latin typeface="Algerian" pitchFamily="82" charset="0"/>
              </a:rPr>
              <a:t>Rock of ages cleft for me  </a:t>
            </a:r>
            <a:endParaRPr lang="en-US" sz="12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404633"/>
      </p:ext>
    </p:extLst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2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2008" y="-57594"/>
            <a:ext cx="9216008" cy="7272808"/>
          </a:xfrm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  <a:buNone/>
            </a:pPr>
            <a:r>
              <a:rPr lang="en-GB" sz="7200" dirty="0" smtClean="0">
                <a:latin typeface="Algerian" pitchFamily="82" charset="0"/>
              </a:rPr>
              <a:t>Rock of Ages, cleft for me,</a:t>
            </a:r>
          </a:p>
          <a:p>
            <a:pPr algn="ctr">
              <a:spcBef>
                <a:spcPts val="600"/>
              </a:spcBef>
              <a:buNone/>
            </a:pPr>
            <a:r>
              <a:rPr lang="en-GB" sz="7200" dirty="0" smtClean="0">
                <a:latin typeface="Algerian" pitchFamily="82" charset="0"/>
              </a:rPr>
              <a:t>Let me hide  myself in Thee!</a:t>
            </a:r>
          </a:p>
          <a:p>
            <a:pPr algn="ctr">
              <a:spcBef>
                <a:spcPts val="600"/>
              </a:spcBef>
              <a:buNone/>
            </a:pPr>
            <a:r>
              <a:rPr lang="en-GB" sz="7200" dirty="0" smtClean="0">
                <a:latin typeface="Algerian" pitchFamily="82" charset="0"/>
              </a:rPr>
              <a:t>Let the water and the blood,</a:t>
            </a: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2008" y="85282"/>
            <a:ext cx="9216008" cy="7272808"/>
          </a:xfrm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  <a:buNone/>
            </a:pPr>
            <a:r>
              <a:rPr lang="en-GB" sz="6800" dirty="0" smtClean="0">
                <a:latin typeface="Algerian" pitchFamily="82" charset="0"/>
              </a:rPr>
              <a:t>From Thy </a:t>
            </a:r>
            <a:r>
              <a:rPr lang="en-GB" sz="6800" dirty="0" err="1" smtClean="0">
                <a:latin typeface="Algerian" pitchFamily="82" charset="0"/>
              </a:rPr>
              <a:t>riven</a:t>
            </a:r>
            <a:r>
              <a:rPr lang="en-GB" sz="6800" dirty="0" smtClean="0">
                <a:latin typeface="Algerian" pitchFamily="82" charset="0"/>
              </a:rPr>
              <a:t> side which flowed,</a:t>
            </a:r>
          </a:p>
          <a:p>
            <a:pPr algn="ctr">
              <a:spcBef>
                <a:spcPts val="600"/>
              </a:spcBef>
              <a:buNone/>
            </a:pPr>
            <a:r>
              <a:rPr lang="en-GB" sz="6800" dirty="0" smtClean="0">
                <a:latin typeface="Algerian" pitchFamily="82" charset="0"/>
              </a:rPr>
              <a:t>Be of sin the   double cure;</a:t>
            </a:r>
          </a:p>
          <a:p>
            <a:pPr algn="ctr">
              <a:spcBef>
                <a:spcPts val="600"/>
              </a:spcBef>
              <a:buNone/>
            </a:pPr>
            <a:r>
              <a:rPr lang="en-GB" sz="6800" dirty="0" smtClean="0">
                <a:latin typeface="Algerian" pitchFamily="82" charset="0"/>
              </a:rPr>
              <a:t>Cleanse me from its guilt and power.</a:t>
            </a:r>
            <a:endParaRPr lang="en-GB" sz="6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-142900"/>
            <a:ext cx="9180512" cy="7272808"/>
          </a:xfrm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  <a:buNone/>
            </a:pPr>
            <a:r>
              <a:rPr lang="en-GB" sz="7200" dirty="0" smtClean="0">
                <a:latin typeface="Algerian" pitchFamily="82" charset="0"/>
              </a:rPr>
              <a:t>Not the labours of my hands,</a:t>
            </a:r>
          </a:p>
          <a:p>
            <a:pPr algn="ctr">
              <a:spcBef>
                <a:spcPts val="600"/>
              </a:spcBef>
              <a:buNone/>
            </a:pPr>
            <a:r>
              <a:rPr lang="en-GB" sz="7200" dirty="0" smtClean="0">
                <a:latin typeface="Algerian" pitchFamily="82" charset="0"/>
              </a:rPr>
              <a:t>Can fulfil Thy law’s demands;</a:t>
            </a:r>
          </a:p>
          <a:p>
            <a:pPr algn="ctr">
              <a:spcBef>
                <a:spcPts val="600"/>
              </a:spcBef>
              <a:buNone/>
            </a:pPr>
            <a:r>
              <a:rPr lang="en-GB" sz="7200" dirty="0" smtClean="0">
                <a:latin typeface="Algerian" pitchFamily="82" charset="0"/>
              </a:rPr>
              <a:t>Could my zeal no respite know;</a:t>
            </a:r>
            <a:endParaRPr lang="en-GB" sz="7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-142900"/>
            <a:ext cx="9180512" cy="7272808"/>
          </a:xfrm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  <a:buNone/>
            </a:pPr>
            <a:r>
              <a:rPr lang="en-GB" sz="7200" dirty="0" smtClean="0">
                <a:latin typeface="Algerian" pitchFamily="82" charset="0"/>
              </a:rPr>
              <a:t>Could my tears for ever flow,</a:t>
            </a:r>
          </a:p>
          <a:p>
            <a:pPr algn="ctr">
              <a:spcBef>
                <a:spcPts val="600"/>
              </a:spcBef>
              <a:buNone/>
            </a:pPr>
            <a:r>
              <a:rPr lang="en-GB" sz="7200" dirty="0" smtClean="0">
                <a:latin typeface="Algerian" pitchFamily="82" charset="0"/>
              </a:rPr>
              <a:t>All for sin could not atone;</a:t>
            </a:r>
          </a:p>
          <a:p>
            <a:pPr algn="ctr">
              <a:spcBef>
                <a:spcPts val="600"/>
              </a:spcBef>
              <a:buNone/>
            </a:pPr>
            <a:r>
              <a:rPr lang="en-GB" sz="7200" dirty="0" smtClean="0">
                <a:latin typeface="Algerian" pitchFamily="82" charset="0"/>
              </a:rPr>
              <a:t>Thou must save and Thou alone.</a:t>
            </a:r>
            <a:endParaRPr lang="en-GB" sz="7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-142900"/>
            <a:ext cx="9180512" cy="7272808"/>
          </a:xfrm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  <a:buNone/>
            </a:pPr>
            <a:r>
              <a:rPr lang="en-GB" sz="7200" dirty="0" smtClean="0">
                <a:latin typeface="Algerian" pitchFamily="82" charset="0"/>
              </a:rPr>
              <a:t>Nothing in my hand I bring,</a:t>
            </a:r>
          </a:p>
          <a:p>
            <a:pPr algn="ctr">
              <a:spcBef>
                <a:spcPts val="600"/>
              </a:spcBef>
              <a:buNone/>
            </a:pPr>
            <a:r>
              <a:rPr lang="en-GB" sz="7200" dirty="0" smtClean="0">
                <a:latin typeface="Algerian" pitchFamily="82" charset="0"/>
              </a:rPr>
              <a:t>Simply to Thy cross I cling;</a:t>
            </a:r>
          </a:p>
          <a:p>
            <a:pPr algn="ctr">
              <a:spcBef>
                <a:spcPts val="600"/>
              </a:spcBef>
              <a:buNone/>
            </a:pPr>
            <a:r>
              <a:rPr lang="en-GB" sz="7200" dirty="0" smtClean="0">
                <a:latin typeface="Algerian" pitchFamily="82" charset="0"/>
              </a:rPr>
              <a:t>Naked, come to Thee for dress</a:t>
            </a:r>
            <a:endParaRPr lang="en-GB" sz="7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-99392"/>
            <a:ext cx="9180512" cy="7272808"/>
          </a:xfrm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  <a:buNone/>
            </a:pPr>
            <a:r>
              <a:rPr lang="en-GB" sz="7200" dirty="0" smtClean="0">
                <a:latin typeface="Algerian" pitchFamily="82" charset="0"/>
              </a:rPr>
              <a:t>Helpless, look to Thee for grace:</a:t>
            </a:r>
          </a:p>
          <a:p>
            <a:pPr algn="ctr">
              <a:spcBef>
                <a:spcPts val="600"/>
              </a:spcBef>
              <a:buNone/>
            </a:pPr>
            <a:r>
              <a:rPr lang="en-GB" sz="7200" dirty="0" smtClean="0">
                <a:latin typeface="Algerian" pitchFamily="82" charset="0"/>
              </a:rPr>
              <a:t>Foul, I to the fountain fly;</a:t>
            </a:r>
          </a:p>
          <a:p>
            <a:pPr algn="ctr">
              <a:spcBef>
                <a:spcPts val="600"/>
              </a:spcBef>
              <a:buNone/>
            </a:pPr>
            <a:r>
              <a:rPr lang="en-GB" sz="7200" dirty="0" smtClean="0">
                <a:latin typeface="Algerian" pitchFamily="82" charset="0"/>
              </a:rPr>
              <a:t>Wash me, Saviour, or I die.</a:t>
            </a:r>
            <a:endParaRPr lang="en-GB" sz="7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-142900"/>
            <a:ext cx="9180512" cy="7272808"/>
          </a:xfrm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  <a:buNone/>
            </a:pPr>
            <a:r>
              <a:rPr lang="en-GB" sz="7200" dirty="0" smtClean="0">
                <a:latin typeface="Algerian" pitchFamily="82" charset="0"/>
              </a:rPr>
              <a:t>While I draw this fleeting breath,</a:t>
            </a:r>
          </a:p>
          <a:p>
            <a:pPr algn="ctr">
              <a:spcBef>
                <a:spcPts val="600"/>
              </a:spcBef>
              <a:buNone/>
            </a:pPr>
            <a:r>
              <a:rPr lang="en-GB" sz="7200" dirty="0" smtClean="0">
                <a:latin typeface="Algerian" pitchFamily="82" charset="0"/>
              </a:rPr>
              <a:t>When my eyelids close in death,</a:t>
            </a:r>
          </a:p>
          <a:p>
            <a:pPr algn="ctr">
              <a:spcBef>
                <a:spcPts val="600"/>
              </a:spcBef>
              <a:buNone/>
            </a:pPr>
            <a:r>
              <a:rPr lang="en-GB" sz="7200" dirty="0" smtClean="0">
                <a:latin typeface="Algerian" pitchFamily="82" charset="0"/>
              </a:rPr>
              <a:t>When I soar to worlds unknown,</a:t>
            </a: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-142900"/>
            <a:ext cx="9180512" cy="7272808"/>
          </a:xfrm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  <a:buNone/>
            </a:pPr>
            <a:r>
              <a:rPr lang="en-GB" sz="7200" dirty="0" smtClean="0">
                <a:latin typeface="Algerian" pitchFamily="82" charset="0"/>
              </a:rPr>
              <a:t>See Thee on Thy judgment throne,</a:t>
            </a:r>
          </a:p>
          <a:p>
            <a:pPr algn="ctr">
              <a:spcBef>
                <a:spcPts val="600"/>
              </a:spcBef>
              <a:buNone/>
            </a:pPr>
            <a:r>
              <a:rPr lang="en-GB" sz="7200" dirty="0" smtClean="0">
                <a:latin typeface="Algerian" pitchFamily="82" charset="0"/>
              </a:rPr>
              <a:t>Rock of Ages, cleft for me,</a:t>
            </a:r>
          </a:p>
          <a:p>
            <a:pPr algn="ctr">
              <a:spcBef>
                <a:spcPts val="600"/>
              </a:spcBef>
              <a:buNone/>
            </a:pPr>
            <a:r>
              <a:rPr lang="en-GB" sz="7200" dirty="0" smtClean="0">
                <a:latin typeface="Algerian" pitchFamily="82" charset="0"/>
              </a:rPr>
              <a:t>Let me hide  myself in Thee.</a:t>
            </a:r>
            <a:endParaRPr lang="en-GB" sz="7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555</TotalTime>
  <Words>185</Words>
  <Application>Microsoft Office PowerPoint</Application>
  <PresentationFormat>On-screen Show (4:3)</PresentationFormat>
  <Paragraphs>26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cross</vt:lpstr>
      <vt:lpstr>Gospel Hymns and Songs 127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User</cp:lastModifiedBy>
  <cp:revision>57</cp:revision>
  <dcterms:created xsi:type="dcterms:W3CDTF">2012-08-25T10:40:27Z</dcterms:created>
  <dcterms:modified xsi:type="dcterms:W3CDTF">2018-09-17T17:20:28Z</dcterms:modified>
</cp:coreProperties>
</file>