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90" r:id="rId2"/>
    <p:sldId id="291" r:id="rId3"/>
    <p:sldId id="302" r:id="rId4"/>
    <p:sldId id="292" r:id="rId5"/>
    <p:sldId id="303" r:id="rId6"/>
    <p:sldId id="293" r:id="rId7"/>
    <p:sldId id="304" r:id="rId8"/>
    <p:sldId id="305" r:id="rId9"/>
    <p:sldId id="306" r:id="rId10"/>
    <p:sldId id="295" r:id="rId11"/>
    <p:sldId id="307" r:id="rId12"/>
    <p:sldId id="308" r:id="rId13"/>
    <p:sldId id="309" r:id="rId14"/>
    <p:sldId id="297" r:id="rId15"/>
    <p:sldId id="310" r:id="rId16"/>
    <p:sldId id="311" r:id="rId17"/>
    <p:sldId id="31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64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96E82-1ED6-4D2D-88FF-010F8B3BFA7B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A4D1A-13BB-4A3C-90E1-1ACC6BD90F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85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A4D1A-13BB-4A3C-90E1-1ACC6BD90F5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A4D1A-13BB-4A3C-90E1-1ACC6BD90F5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A4D1A-13BB-4A3C-90E1-1ACC6BD90F5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A4D1A-13BB-4A3C-90E1-1ACC6BD90F5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A4D1A-13BB-4A3C-90E1-1ACC6BD90F5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A4D1A-13BB-4A3C-90E1-1ACC6BD90F5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A4D1A-13BB-4A3C-90E1-1ACC6BD90F5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A4D1A-13BB-4A3C-90E1-1ACC6BD90F5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A4D1A-13BB-4A3C-90E1-1ACC6BD90F5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A4D1A-13BB-4A3C-90E1-1ACC6BD90F5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A4D1A-13BB-4A3C-90E1-1ACC6BD90F5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A4D1A-13BB-4A3C-90E1-1ACC6BD90F5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A4D1A-13BB-4A3C-90E1-1ACC6BD90F5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A4D1A-13BB-4A3C-90E1-1ACC6BD90F5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A4D1A-13BB-4A3C-90E1-1ACC6BD90F5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A4D1A-13BB-4A3C-90E1-1ACC6BD90F5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A4D1A-13BB-4A3C-90E1-1ACC6BD90F5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30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7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3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3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4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7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7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8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5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17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18" y="-228600"/>
            <a:ext cx="8839200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omic Sans MS" pitchFamily="66" charset="0"/>
              </a:rPr>
              <a:t>Gospel Hymns and Songs </a:t>
            </a:r>
            <a:r>
              <a:rPr lang="en-US" sz="8000" b="1" dirty="0">
                <a:latin typeface="Comic Sans MS" pitchFamily="66" charset="0"/>
              </a:rPr>
              <a:t>129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483395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0500" dirty="0">
                <a:latin typeface="Algerian" pitchFamily="82" charset="0"/>
              </a:rPr>
              <a:t>Grace greater  than our  sin</a:t>
            </a:r>
            <a:endParaRPr lang="en-US" sz="10500" dirty="0">
              <a:latin typeface="Algerian" pitchFamily="82" charset="0"/>
            </a:endParaRPr>
          </a:p>
          <a:p>
            <a:pPr marL="0" indent="0" algn="ctr">
              <a:buNone/>
            </a:pPr>
            <a:endParaRPr lang="en-US" sz="10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04218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750"/>
                            </p:stCondLst>
                            <p:childTnLst>
                              <p:par>
                                <p:cTn id="10" presetID="34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1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296400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en-GB" sz="6600" dirty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endParaRPr lang="en-GB" sz="6600" dirty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6600" dirty="0">
                <a:latin typeface="Algerian" pitchFamily="82" charset="0"/>
              </a:rPr>
              <a:t>Dark is the stain that we </a:t>
            </a:r>
            <a:br>
              <a:rPr lang="en-GB" sz="6600" dirty="0">
                <a:latin typeface="Algerian" pitchFamily="82" charset="0"/>
              </a:rPr>
            </a:br>
            <a:r>
              <a:rPr lang="en-GB" sz="6600" dirty="0">
                <a:latin typeface="Algerian" pitchFamily="82" charset="0"/>
              </a:rPr>
              <a:t>cannot hide,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6600" dirty="0">
                <a:latin typeface="Algerian" pitchFamily="82" charset="0"/>
              </a:rPr>
              <a:t>What can avail               to wash it away</a:t>
            </a:r>
            <a:r>
              <a:rPr lang="en-GB" sz="7200" dirty="0">
                <a:latin typeface="Algerian" pitchFamily="82" charset="0"/>
              </a:rPr>
              <a:t>?</a:t>
            </a:r>
          </a:p>
          <a:p>
            <a:pPr algn="ctr">
              <a:spcBef>
                <a:spcPts val="0"/>
              </a:spcBef>
              <a:buNone/>
            </a:pPr>
            <a:endParaRPr lang="en-GB" sz="7200" dirty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endParaRPr lang="en-GB" sz="7200" dirty="0"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6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296400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en-GB" sz="6600" dirty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endParaRPr lang="en-GB" sz="6600" dirty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6600" dirty="0">
                <a:latin typeface="Algerian" pitchFamily="82" charset="0"/>
              </a:rPr>
              <a:t>Look! There is flowing   </a:t>
            </a:r>
            <a:br>
              <a:rPr lang="en-GB" sz="6600" dirty="0">
                <a:latin typeface="Algerian" pitchFamily="82" charset="0"/>
              </a:rPr>
            </a:br>
            <a:r>
              <a:rPr lang="en-GB" sz="6600" dirty="0">
                <a:latin typeface="Algerian" pitchFamily="82" charset="0"/>
              </a:rPr>
              <a:t>a crimson tide;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6600" dirty="0">
                <a:latin typeface="Algerian" pitchFamily="82" charset="0"/>
              </a:rPr>
              <a:t>Whiter than snow you may be today</a:t>
            </a:r>
            <a:r>
              <a:rPr lang="en-GB" sz="7200" dirty="0">
                <a:latin typeface="Algerian" pitchFamily="82" charset="0"/>
              </a:rPr>
              <a:t>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62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860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7200" b="1" i="1" dirty="0"/>
          </a:p>
          <a:p>
            <a:pPr algn="ctr">
              <a:buNone/>
            </a:pPr>
            <a:r>
              <a:rPr lang="en-GB" sz="7200" b="1" i="1" dirty="0"/>
              <a:t>Grace, grace, </a:t>
            </a:r>
            <a:br>
              <a:rPr lang="en-GB" sz="7200" b="1" i="1" dirty="0"/>
            </a:br>
            <a:r>
              <a:rPr lang="en-GB" sz="7200" b="1" i="1" dirty="0"/>
              <a:t>God’s grace,</a:t>
            </a:r>
          </a:p>
          <a:p>
            <a:pPr algn="ctr">
              <a:buNone/>
            </a:pPr>
            <a:r>
              <a:rPr lang="en-GB" sz="7200" b="1" i="1" dirty="0"/>
              <a:t>Grace that will pardon  and cleanse within;</a:t>
            </a:r>
          </a:p>
          <a:p>
            <a:pPr algn="ctr">
              <a:buNone/>
            </a:pPr>
            <a:endParaRPr lang="en-GB" sz="7200" b="1" i="1" dirty="0"/>
          </a:p>
          <a:p>
            <a:pPr marL="0" indent="0" algn="ctr">
              <a:buNone/>
            </a:pPr>
            <a:endParaRPr lang="en-US" sz="7200" b="1" i="1" dirty="0"/>
          </a:p>
        </p:txBody>
      </p:sp>
    </p:spTree>
    <p:extLst>
      <p:ext uri="{BB962C8B-B14F-4D97-AF65-F5344CB8AC3E}">
        <p14:creationId xmlns:p14="http://schemas.microsoft.com/office/powerpoint/2010/main" val="237931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860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7200" b="1" i="1" dirty="0"/>
          </a:p>
          <a:p>
            <a:pPr algn="ctr">
              <a:buNone/>
            </a:pPr>
            <a:r>
              <a:rPr lang="en-GB" sz="7200" b="1" i="1" dirty="0"/>
              <a:t>Grace, grace, </a:t>
            </a:r>
            <a:br>
              <a:rPr lang="en-GB" sz="7200" b="1" i="1" dirty="0"/>
            </a:br>
            <a:r>
              <a:rPr lang="en-GB" sz="7200" b="1" i="1" dirty="0"/>
              <a:t>God’s grace,</a:t>
            </a:r>
          </a:p>
          <a:p>
            <a:pPr algn="ctr">
              <a:buNone/>
            </a:pPr>
            <a:r>
              <a:rPr lang="en-GB" sz="7200" b="1" i="1" dirty="0"/>
              <a:t>Grace that is greater    than all our sin.</a:t>
            </a:r>
          </a:p>
          <a:p>
            <a:pPr marL="0" indent="0" algn="ctr">
              <a:buNone/>
            </a:pPr>
            <a:endParaRPr lang="en-US" sz="7200" b="1" i="1" dirty="0"/>
          </a:p>
        </p:txBody>
      </p:sp>
    </p:spTree>
    <p:extLst>
      <p:ext uri="{BB962C8B-B14F-4D97-AF65-F5344CB8AC3E}">
        <p14:creationId xmlns:p14="http://schemas.microsoft.com/office/powerpoint/2010/main" val="237931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52"/>
            <a:ext cx="9144000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en-GB" sz="6000" dirty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endParaRPr lang="en-GB" sz="6000" dirty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6000" dirty="0">
                <a:latin typeface="Algerian" pitchFamily="82" charset="0"/>
              </a:rPr>
              <a:t>Marvellous, infinite, matchless grace,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6000" dirty="0">
                <a:latin typeface="Algerian" pitchFamily="82" charset="0"/>
              </a:rPr>
              <a:t>Freely bestowed on all </a:t>
            </a:r>
            <a:br>
              <a:rPr lang="en-GB" sz="6000" dirty="0">
                <a:latin typeface="Algerian" pitchFamily="82" charset="0"/>
              </a:rPr>
            </a:br>
            <a:r>
              <a:rPr lang="en-GB" sz="6000" dirty="0">
                <a:latin typeface="Algerian" pitchFamily="82" charset="0"/>
              </a:rPr>
              <a:t>who believe</a:t>
            </a:r>
            <a:r>
              <a:rPr lang="en-GB" sz="7200" dirty="0">
                <a:latin typeface="Algerian" pitchFamily="82" charset="0"/>
              </a:rPr>
              <a:t>;</a:t>
            </a:r>
          </a:p>
          <a:p>
            <a:pPr algn="ctr">
              <a:spcBef>
                <a:spcPts val="0"/>
              </a:spcBef>
              <a:buNone/>
            </a:pP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1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52"/>
            <a:ext cx="9144000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en-GB" sz="6600" dirty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6600" dirty="0">
                <a:latin typeface="Algerian" pitchFamily="82" charset="0"/>
              </a:rPr>
              <a:t>You that are longing  to see His face,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6600" dirty="0">
                <a:latin typeface="Algerian" pitchFamily="82" charset="0"/>
              </a:rPr>
              <a:t>Will you this moment his grace receive?</a:t>
            </a:r>
          </a:p>
          <a:p>
            <a:pPr algn="ctr">
              <a:spcBef>
                <a:spcPts val="0"/>
              </a:spcBef>
              <a:buNone/>
            </a:pP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1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860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7200" b="1" i="1" dirty="0"/>
          </a:p>
          <a:p>
            <a:pPr algn="ctr">
              <a:buNone/>
            </a:pPr>
            <a:r>
              <a:rPr lang="en-GB" sz="7200" b="1" i="1" dirty="0"/>
              <a:t>Grace, grace, </a:t>
            </a:r>
            <a:br>
              <a:rPr lang="en-GB" sz="7200" b="1" i="1" dirty="0"/>
            </a:br>
            <a:r>
              <a:rPr lang="en-GB" sz="7200" b="1" i="1" dirty="0"/>
              <a:t>God’s grace,</a:t>
            </a:r>
          </a:p>
          <a:p>
            <a:pPr algn="ctr">
              <a:buNone/>
            </a:pPr>
            <a:r>
              <a:rPr lang="en-GB" sz="7200" b="1" i="1" dirty="0"/>
              <a:t>Grace that will pardon  and cleanse within;</a:t>
            </a:r>
          </a:p>
          <a:p>
            <a:pPr algn="ctr">
              <a:buNone/>
            </a:pPr>
            <a:endParaRPr lang="en-GB" sz="7200" b="1" i="1" dirty="0"/>
          </a:p>
          <a:p>
            <a:pPr marL="0" indent="0" algn="ctr">
              <a:buNone/>
            </a:pPr>
            <a:endParaRPr lang="en-US" sz="7200" b="1" i="1" dirty="0"/>
          </a:p>
        </p:txBody>
      </p:sp>
    </p:spTree>
    <p:extLst>
      <p:ext uri="{BB962C8B-B14F-4D97-AF65-F5344CB8AC3E}">
        <p14:creationId xmlns:p14="http://schemas.microsoft.com/office/powerpoint/2010/main" val="237931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860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7200" b="1" i="1"/>
          </a:p>
          <a:p>
            <a:pPr algn="ctr">
              <a:buNone/>
            </a:pPr>
            <a:r>
              <a:rPr lang="en-GB" sz="7200" b="1" i="1"/>
              <a:t>Grace</a:t>
            </a:r>
            <a:r>
              <a:rPr lang="en-GB" sz="7200" b="1" i="1" dirty="0"/>
              <a:t>, grace, </a:t>
            </a:r>
            <a:br>
              <a:rPr lang="en-GB" sz="7200" b="1" i="1" dirty="0"/>
            </a:br>
            <a:r>
              <a:rPr lang="en-GB" sz="7200" b="1" i="1" dirty="0"/>
              <a:t>God’s grace,</a:t>
            </a:r>
          </a:p>
          <a:p>
            <a:pPr algn="ctr">
              <a:buNone/>
            </a:pPr>
            <a:r>
              <a:rPr lang="en-GB" sz="7200" b="1" i="1" dirty="0"/>
              <a:t>Grace that is greater    than all our sin.</a:t>
            </a:r>
          </a:p>
          <a:p>
            <a:pPr marL="0" indent="0" algn="ctr">
              <a:buNone/>
            </a:pPr>
            <a:endParaRPr lang="en-US" sz="7200" b="1" i="1" dirty="0"/>
          </a:p>
        </p:txBody>
      </p:sp>
    </p:spTree>
    <p:extLst>
      <p:ext uri="{BB962C8B-B14F-4D97-AF65-F5344CB8AC3E}">
        <p14:creationId xmlns:p14="http://schemas.microsoft.com/office/powerpoint/2010/main" val="237931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-24"/>
            <a:ext cx="9144000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en-GB" sz="7200" dirty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6600" dirty="0">
                <a:latin typeface="Algerian" pitchFamily="82" charset="0"/>
              </a:rPr>
              <a:t>Marvellous grace of our loving Lord;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6600" dirty="0">
                <a:latin typeface="Algerian" pitchFamily="82" charset="0"/>
              </a:rPr>
              <a:t>Grace that exceeds our sin and our guilt</a:t>
            </a:r>
            <a:r>
              <a:rPr lang="en-GB" sz="7200" dirty="0">
                <a:latin typeface="Algerian" pitchFamily="82" charset="0"/>
              </a:rPr>
              <a:t>,</a:t>
            </a:r>
          </a:p>
          <a:p>
            <a:pPr marL="0" indent="0" algn="ctr">
              <a:spcBef>
                <a:spcPts val="0"/>
              </a:spcBef>
              <a:buNone/>
            </a:pPr>
            <a:endParaRPr lang="en-GB" sz="7200" dirty="0"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6109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-24"/>
            <a:ext cx="9144000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en-GB" sz="6600" dirty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6600" dirty="0">
                <a:latin typeface="Algerian" pitchFamily="82" charset="0"/>
              </a:rPr>
              <a:t>Yonder on Calvary’s mount outpoured 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6600" dirty="0">
                <a:latin typeface="Algerian" pitchFamily="82" charset="0"/>
              </a:rPr>
              <a:t>There where the blood of the Lamb was spilt</a:t>
            </a:r>
            <a:r>
              <a:rPr lang="en-GB" sz="7200" dirty="0">
                <a:latin typeface="Algerian" pitchFamily="82" charset="0"/>
              </a:rPr>
              <a:t>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6109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860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7200" b="1" i="1" dirty="0"/>
          </a:p>
          <a:p>
            <a:pPr algn="ctr">
              <a:buNone/>
            </a:pPr>
            <a:r>
              <a:rPr lang="en-GB" sz="7200" b="1" i="1" dirty="0"/>
              <a:t>Grace, grace, </a:t>
            </a:r>
            <a:br>
              <a:rPr lang="en-GB" sz="7200" b="1" i="1" dirty="0"/>
            </a:br>
            <a:r>
              <a:rPr lang="en-GB" sz="7200" b="1" i="1" dirty="0"/>
              <a:t>God’s grace,</a:t>
            </a:r>
          </a:p>
          <a:p>
            <a:pPr algn="ctr">
              <a:buNone/>
            </a:pPr>
            <a:r>
              <a:rPr lang="en-GB" sz="7200" b="1" i="1" dirty="0"/>
              <a:t>Grace that will pardon  and cleanse within;</a:t>
            </a:r>
          </a:p>
          <a:p>
            <a:pPr algn="ctr">
              <a:buNone/>
            </a:pPr>
            <a:endParaRPr lang="en-GB" sz="7200" b="1" i="1" dirty="0"/>
          </a:p>
          <a:p>
            <a:pPr marL="0" indent="0" algn="ctr">
              <a:buNone/>
            </a:pPr>
            <a:endParaRPr lang="en-US" sz="7200" b="1" i="1" dirty="0"/>
          </a:p>
        </p:txBody>
      </p:sp>
    </p:spTree>
    <p:extLst>
      <p:ext uri="{BB962C8B-B14F-4D97-AF65-F5344CB8AC3E}">
        <p14:creationId xmlns:p14="http://schemas.microsoft.com/office/powerpoint/2010/main" val="237931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860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7200" b="1" i="1" dirty="0"/>
          </a:p>
          <a:p>
            <a:pPr algn="ctr">
              <a:buNone/>
            </a:pPr>
            <a:r>
              <a:rPr lang="en-GB" sz="7200" b="1" i="1" dirty="0"/>
              <a:t>Grace, grace, </a:t>
            </a:r>
            <a:br>
              <a:rPr lang="en-GB" sz="7200" b="1" i="1" dirty="0"/>
            </a:br>
            <a:r>
              <a:rPr lang="en-GB" sz="7200" b="1" i="1" dirty="0"/>
              <a:t>God’s grace,</a:t>
            </a:r>
          </a:p>
          <a:p>
            <a:pPr algn="ctr">
              <a:buNone/>
            </a:pPr>
            <a:r>
              <a:rPr lang="en-GB" sz="7200" b="1" i="1" dirty="0"/>
              <a:t>Grace that is greater    than all our sin.</a:t>
            </a:r>
          </a:p>
          <a:p>
            <a:pPr marL="0" indent="0" algn="ctr">
              <a:buNone/>
            </a:pPr>
            <a:endParaRPr lang="en-US" sz="7200" b="1" i="1" dirty="0"/>
          </a:p>
        </p:txBody>
      </p:sp>
    </p:spTree>
    <p:extLst>
      <p:ext uri="{BB962C8B-B14F-4D97-AF65-F5344CB8AC3E}">
        <p14:creationId xmlns:p14="http://schemas.microsoft.com/office/powerpoint/2010/main" val="237931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71414"/>
            <a:ext cx="9144000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en-GB" sz="6600" dirty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endParaRPr lang="en-GB" sz="6600" dirty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6600" dirty="0">
                <a:latin typeface="Algerian" pitchFamily="82" charset="0"/>
              </a:rPr>
              <a:t>Sin and despair like   the sea waves cold,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6600" dirty="0">
                <a:latin typeface="Algerian" pitchFamily="82" charset="0"/>
              </a:rPr>
              <a:t>Threaten the soul with infinite loss</a:t>
            </a:r>
            <a:r>
              <a:rPr lang="en-GB" sz="7200" dirty="0">
                <a:latin typeface="Algerian" pitchFamily="82" charset="0"/>
              </a:rPr>
              <a:t>;</a:t>
            </a:r>
          </a:p>
          <a:p>
            <a:pPr algn="ctr">
              <a:spcBef>
                <a:spcPts val="0"/>
              </a:spcBef>
              <a:buNone/>
            </a:pPr>
            <a:endParaRPr lang="en-GB" sz="7200" dirty="0"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1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5784" y="71414"/>
            <a:ext cx="9429816" cy="6858048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endParaRPr lang="en-GB" sz="6600" dirty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endParaRPr lang="en-GB" sz="6000" dirty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6000" dirty="0">
                <a:latin typeface="Algerian" pitchFamily="82" charset="0"/>
              </a:rPr>
              <a:t>Grace that is greater, </a:t>
            </a:r>
            <a:br>
              <a:rPr lang="en-GB" sz="6000" dirty="0">
                <a:latin typeface="Algerian" pitchFamily="82" charset="0"/>
              </a:rPr>
            </a:br>
            <a:r>
              <a:rPr lang="en-GB" sz="6000" dirty="0">
                <a:latin typeface="Algerian" pitchFamily="82" charset="0"/>
              </a:rPr>
              <a:t>yes, grace untold,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6000" dirty="0">
                <a:latin typeface="Algerian" pitchFamily="82" charset="0"/>
              </a:rPr>
              <a:t>Point to </a:t>
            </a:r>
            <a:br>
              <a:rPr lang="en-GB" sz="6000" dirty="0">
                <a:latin typeface="Algerian" pitchFamily="82" charset="0"/>
              </a:rPr>
            </a:br>
            <a:r>
              <a:rPr lang="en-GB" sz="6000" dirty="0">
                <a:latin typeface="Algerian" pitchFamily="82" charset="0"/>
              </a:rPr>
              <a:t>the Refuge,   </a:t>
            </a:r>
            <a:br>
              <a:rPr lang="en-GB" sz="6000" dirty="0">
                <a:latin typeface="Algerian" pitchFamily="82" charset="0"/>
              </a:rPr>
            </a:br>
            <a:r>
              <a:rPr lang="en-GB" sz="6000" dirty="0">
                <a:latin typeface="Algerian" pitchFamily="82" charset="0"/>
              </a:rPr>
              <a:t>the Mighty Cross</a:t>
            </a:r>
            <a:r>
              <a:rPr lang="en-GB" sz="7200" dirty="0">
                <a:latin typeface="Algerian" pitchFamily="82" charset="0"/>
              </a:rPr>
              <a:t>.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1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860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7200" b="1" i="1" dirty="0"/>
          </a:p>
          <a:p>
            <a:pPr algn="ctr">
              <a:buNone/>
            </a:pPr>
            <a:r>
              <a:rPr lang="en-GB" sz="7200" b="1" i="1" dirty="0"/>
              <a:t>Grace, grace, </a:t>
            </a:r>
            <a:br>
              <a:rPr lang="en-GB" sz="7200" b="1" i="1" dirty="0"/>
            </a:br>
            <a:r>
              <a:rPr lang="en-GB" sz="7200" b="1" i="1" dirty="0"/>
              <a:t>God’s grace,</a:t>
            </a:r>
          </a:p>
          <a:p>
            <a:pPr algn="ctr">
              <a:buNone/>
            </a:pPr>
            <a:r>
              <a:rPr lang="en-GB" sz="7200" b="1" i="1" dirty="0"/>
              <a:t>Grace that will pardon  and cleanse within;</a:t>
            </a:r>
          </a:p>
          <a:p>
            <a:pPr algn="ctr">
              <a:buNone/>
            </a:pPr>
            <a:endParaRPr lang="en-GB" sz="7200" b="1" i="1" dirty="0"/>
          </a:p>
          <a:p>
            <a:pPr marL="0" indent="0" algn="ctr">
              <a:buNone/>
            </a:pPr>
            <a:endParaRPr lang="en-US" sz="7200" b="1" i="1" dirty="0"/>
          </a:p>
        </p:txBody>
      </p:sp>
    </p:spTree>
    <p:extLst>
      <p:ext uri="{BB962C8B-B14F-4D97-AF65-F5344CB8AC3E}">
        <p14:creationId xmlns:p14="http://schemas.microsoft.com/office/powerpoint/2010/main" val="237931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8604"/>
            <a:ext cx="9144000" cy="6858048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GB" sz="7200" b="1" i="1" dirty="0"/>
          </a:p>
          <a:p>
            <a:pPr algn="ctr">
              <a:buNone/>
            </a:pPr>
            <a:r>
              <a:rPr lang="en-GB" sz="7200" b="1" i="1" dirty="0"/>
              <a:t>Grace, grace, </a:t>
            </a:r>
            <a:br>
              <a:rPr lang="en-GB" sz="7200" b="1" i="1" dirty="0"/>
            </a:br>
            <a:r>
              <a:rPr lang="en-GB" sz="7200" b="1" i="1" dirty="0"/>
              <a:t>God’s grace,</a:t>
            </a:r>
          </a:p>
          <a:p>
            <a:pPr algn="ctr">
              <a:buNone/>
            </a:pPr>
            <a:r>
              <a:rPr lang="en-GB" sz="7200" b="1" i="1" dirty="0"/>
              <a:t>Grace that is greater    than all our sin.</a:t>
            </a:r>
          </a:p>
          <a:p>
            <a:pPr marL="0" indent="0" algn="ctr">
              <a:buNone/>
            </a:pPr>
            <a:endParaRPr lang="en-US" sz="7200" b="1" i="1" dirty="0"/>
          </a:p>
        </p:txBody>
      </p:sp>
    </p:spTree>
    <p:extLst>
      <p:ext uri="{BB962C8B-B14F-4D97-AF65-F5344CB8AC3E}">
        <p14:creationId xmlns:p14="http://schemas.microsoft.com/office/powerpoint/2010/main" val="237931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1882</TotalTime>
  <Words>296</Words>
  <Application>Microsoft Office PowerPoint</Application>
  <PresentationFormat>On-screen Show (4:3)</PresentationFormat>
  <Paragraphs>73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Algerian</vt:lpstr>
      <vt:lpstr>Calibri</vt:lpstr>
      <vt:lpstr>Calibri Light</vt:lpstr>
      <vt:lpstr>Comic Sans MS</vt:lpstr>
      <vt:lpstr>Retrospect</vt:lpstr>
      <vt:lpstr>Gospel Hymns and Songs 129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Eddy</dc:creator>
  <cp:lastModifiedBy>ProBook</cp:lastModifiedBy>
  <cp:revision>76</cp:revision>
  <dcterms:created xsi:type="dcterms:W3CDTF">2012-08-25T10:40:27Z</dcterms:created>
  <dcterms:modified xsi:type="dcterms:W3CDTF">2022-02-06T07:26:50Z</dcterms:modified>
</cp:coreProperties>
</file>