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297" r:id="rId3"/>
    <p:sldId id="303" r:id="rId4"/>
    <p:sldId id="298" r:id="rId5"/>
    <p:sldId id="304" r:id="rId6"/>
    <p:sldId id="299" r:id="rId7"/>
    <p:sldId id="309" r:id="rId8"/>
    <p:sldId id="305" r:id="rId9"/>
    <p:sldId id="306" r:id="rId10"/>
    <p:sldId id="301" r:id="rId11"/>
    <p:sldId id="310" r:id="rId12"/>
    <p:sldId id="307" r:id="rId13"/>
    <p:sldId id="30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1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0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77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0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3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3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" y="-152400"/>
            <a:ext cx="9095928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Gospel Hymns and Songs </a:t>
            </a:r>
            <a:r>
              <a:rPr lang="en-US" sz="10700" b="1" dirty="0">
                <a:latin typeface="Comic Sans MS" pitchFamily="66" charset="0"/>
              </a:rPr>
              <a:t>13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309932"/>
            <a:ext cx="9178264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500" b="1" dirty="0">
                <a:latin typeface="Algerian" pitchFamily="82" charset="0"/>
              </a:rPr>
              <a:t>TO GOD BE THE GLORY</a:t>
            </a:r>
            <a:endParaRPr lang="en-US" sz="12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00"/>
                            </p:stCondLst>
                            <p:childTnLst>
                              <p:par>
                                <p:cTn id="17" presetID="19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6500" dirty="0">
                <a:latin typeface="Algerian" pitchFamily="82" charset="0"/>
              </a:rPr>
              <a:t>Great things             He hath taught us, great things           He hath done,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500" dirty="0">
                <a:latin typeface="Algerian" pitchFamily="82" charset="0"/>
              </a:rPr>
              <a:t>And great our rejoicing through Jesus the Son;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>
                <a:latin typeface="Algerian" pitchFamily="82" charset="0"/>
              </a:rPr>
              <a:t>But purer, and higher, and greater will be</a:t>
            </a:r>
          </a:p>
          <a:p>
            <a:pPr algn="ctr">
              <a:buNone/>
            </a:pPr>
            <a:r>
              <a:rPr lang="en-GB" sz="7000" dirty="0">
                <a:latin typeface="Algerian" pitchFamily="82" charset="0"/>
              </a:rPr>
              <a:t>Our wonder,           our transport         when Jesus we see.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earth hear       His voice,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people rejoice!</a:t>
            </a:r>
            <a:endParaRPr lang="en-GB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>
                <a:latin typeface="+mj-lt"/>
              </a:rPr>
              <a:t>O come to the Father through Jesus the Son,</a:t>
            </a:r>
            <a:endParaRPr lang="en-GB" sz="7200" dirty="0">
              <a:latin typeface="+mj-lt"/>
            </a:endParaRPr>
          </a:p>
          <a:p>
            <a:pPr algn="ctr">
              <a:buNone/>
            </a:pPr>
            <a:r>
              <a:rPr lang="en-GB" sz="7200" b="1" i="1" dirty="0">
                <a:latin typeface="+mj-lt"/>
              </a:rPr>
              <a:t>And give Him the glory, great things He hath done</a:t>
            </a:r>
            <a:r>
              <a:rPr lang="en-GB" sz="7200" b="1" dirty="0">
                <a:latin typeface="+mj-lt"/>
              </a:rPr>
              <a:t>.</a:t>
            </a:r>
            <a:endParaRPr lang="en-GB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800" dirty="0">
                <a:latin typeface="Algerian" pitchFamily="82" charset="0"/>
              </a:rPr>
              <a:t>To God be the glory, great things         He hath done,</a:t>
            </a:r>
          </a:p>
          <a:p>
            <a:pPr algn="ctr">
              <a:buNone/>
            </a:pPr>
            <a:r>
              <a:rPr lang="en-GB" sz="6800" dirty="0">
                <a:latin typeface="Algerian" pitchFamily="82" charset="0"/>
              </a:rPr>
              <a:t>So loved He            the world that    He gave us His Son,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Who yielded His life an atonement for sin,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And opened the Life Gate that all may go in. 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earth hear       His voice,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people rejoice!</a:t>
            </a:r>
            <a:endParaRPr lang="en-GB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>
                <a:latin typeface="+mj-lt"/>
              </a:rPr>
              <a:t>O come to the Father through Jesus the Son,</a:t>
            </a:r>
            <a:endParaRPr lang="en-GB" sz="7200" dirty="0">
              <a:latin typeface="+mj-lt"/>
            </a:endParaRPr>
          </a:p>
          <a:p>
            <a:pPr algn="ctr">
              <a:buNone/>
            </a:pPr>
            <a:r>
              <a:rPr lang="en-GB" sz="7200" b="1" i="1" dirty="0">
                <a:latin typeface="+mj-lt"/>
              </a:rPr>
              <a:t>And give Him the glory, great things He hath done</a:t>
            </a:r>
            <a:r>
              <a:rPr lang="en-GB" sz="7200" b="1" dirty="0">
                <a:latin typeface="+mj-lt"/>
              </a:rPr>
              <a:t>.</a:t>
            </a:r>
            <a:endParaRPr lang="en-GB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Autofit/>
          </a:bodyPr>
          <a:lstStyle/>
          <a:p>
            <a:pPr algn="ctr">
              <a:spcBef>
                <a:spcPts val="3000"/>
              </a:spcBef>
              <a:buNone/>
            </a:pPr>
            <a:r>
              <a:rPr lang="en-GB" sz="6800" dirty="0">
                <a:latin typeface="Algerian" pitchFamily="82" charset="0"/>
              </a:rPr>
              <a:t>O perfect redemption, the purchase of blood,</a:t>
            </a:r>
          </a:p>
          <a:p>
            <a:pPr algn="ctr">
              <a:spcBef>
                <a:spcPts val="3000"/>
              </a:spcBef>
              <a:buNone/>
            </a:pPr>
            <a:r>
              <a:rPr lang="en-GB" sz="6800" dirty="0">
                <a:latin typeface="Algerian" pitchFamily="82" charset="0"/>
              </a:rPr>
              <a:t>To every believer the promise of God;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The vilest offender who truly believes,</a:t>
            </a:r>
          </a:p>
          <a:p>
            <a:pPr algn="ctr">
              <a:buNone/>
            </a:pPr>
            <a:r>
              <a:rPr lang="en-GB" sz="7200" dirty="0">
                <a:latin typeface="Algerian" pitchFamily="82" charset="0"/>
              </a:rPr>
              <a:t>That moment from Jesus a pardon receives.</a:t>
            </a: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earth hear       His voice,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Praise the Lord,     Praise the Lord,</a:t>
            </a:r>
            <a:endParaRPr lang="en-GB" sz="6000" dirty="0">
              <a:latin typeface="+mj-lt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6000" b="1" i="1" dirty="0">
                <a:latin typeface="+mj-lt"/>
              </a:rPr>
              <a:t>Let the people rejoice!</a:t>
            </a:r>
            <a:endParaRPr lang="en-GB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>
                <a:latin typeface="+mj-lt"/>
              </a:rPr>
              <a:t>O come to the Father through Jesus the Son,</a:t>
            </a:r>
            <a:endParaRPr lang="en-GB" sz="7200" dirty="0">
              <a:latin typeface="+mj-lt"/>
            </a:endParaRPr>
          </a:p>
          <a:p>
            <a:pPr algn="ctr">
              <a:buNone/>
            </a:pPr>
            <a:r>
              <a:rPr lang="en-GB" sz="7200" b="1" i="1" dirty="0">
                <a:latin typeface="+mj-lt"/>
              </a:rPr>
              <a:t>And give Him the glory, great things He hath done</a:t>
            </a:r>
            <a:r>
              <a:rPr lang="en-GB" sz="7200" b="1" dirty="0">
                <a:latin typeface="+mj-lt"/>
              </a:rPr>
              <a:t>.</a:t>
            </a:r>
            <a:endParaRPr lang="en-GB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924</TotalTime>
  <Words>278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Century Gothic</vt:lpstr>
      <vt:lpstr>Comic Sans MS</vt:lpstr>
      <vt:lpstr>Wingdings 3</vt:lpstr>
      <vt:lpstr>Ion</vt:lpstr>
      <vt:lpstr>Gospel Hymns and Songs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128</cp:revision>
  <dcterms:created xsi:type="dcterms:W3CDTF">2012-08-25T10:40:27Z</dcterms:created>
  <dcterms:modified xsi:type="dcterms:W3CDTF">2021-12-31T21:05:46Z</dcterms:modified>
</cp:coreProperties>
</file>