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1" r:id="rId2"/>
    <p:sldId id="298" r:id="rId3"/>
    <p:sldId id="306" r:id="rId4"/>
    <p:sldId id="299" r:id="rId5"/>
    <p:sldId id="307" r:id="rId6"/>
    <p:sldId id="300" r:id="rId7"/>
    <p:sldId id="308" r:id="rId8"/>
    <p:sldId id="301" r:id="rId9"/>
    <p:sldId id="309" r:id="rId10"/>
    <p:sldId id="302" r:id="rId11"/>
    <p:sldId id="310" r:id="rId12"/>
    <p:sldId id="303" r:id="rId13"/>
    <p:sldId id="311" r:id="rId14"/>
    <p:sldId id="304" r:id="rId15"/>
    <p:sldId id="312" r:id="rId16"/>
    <p:sldId id="30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8B715-69CB-46C6-A13C-0034422E39C9}" type="datetimeFigureOut">
              <a:rPr lang="en-GB" smtClean="0"/>
              <a:pPr/>
              <a:t>17/09/2018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605B-448C-4824-924C-D39A879C33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6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>
                <a:alpha val="59000"/>
                <a:lumMod val="90000"/>
                <a:lumOff val="10000"/>
              </a:srgbClr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09644" cy="155416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9600" b="1" dirty="0" smtClean="0">
                <a:latin typeface="Comic Sans MS" pitchFamily="66" charset="0"/>
              </a:rPr>
              <a:t>133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6144"/>
            <a:ext cx="9144000" cy="4221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3200" dirty="0" smtClean="0">
                <a:latin typeface="Algerian" pitchFamily="82" charset="0"/>
              </a:rPr>
              <a:t>Out of my </a:t>
            </a:r>
            <a:r>
              <a:rPr lang="en-GB" sz="15300" dirty="0" smtClean="0">
                <a:latin typeface="Algerian" pitchFamily="82" charset="0"/>
              </a:rPr>
              <a:t>Bondage</a:t>
            </a:r>
            <a:endParaRPr lang="en-US" sz="153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71014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Out of unrest and arrogant pride,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Jesus, I come,        Jesus, I come;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71014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Into Thy blessed   will to abide,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Jesus, I come to Thee;</a:t>
            </a:r>
          </a:p>
        </p:txBody>
      </p:sp>
    </p:spTree>
    <p:extLst>
      <p:ext uri="{BB962C8B-B14F-4D97-AF65-F5344CB8AC3E}">
        <p14:creationId xmlns:p14="http://schemas.microsoft.com/office/powerpoint/2010/main" val="2068864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71014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500" dirty="0" smtClean="0">
                <a:latin typeface="Algerian" pitchFamily="82" charset="0"/>
              </a:rPr>
              <a:t>Out of myself to dwell in Thy love,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>
                <a:latin typeface="Algerian" pitchFamily="82" charset="0"/>
              </a:rPr>
              <a:t>Out of despair into raptures above,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71014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Upward for aye on wings like a dove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Jesus, </a:t>
            </a:r>
            <a:r>
              <a:rPr lang="en-GB" sz="8800" dirty="0" err="1" smtClean="0">
                <a:latin typeface="Algerian" pitchFamily="82" charset="0"/>
              </a:rPr>
              <a:t>i</a:t>
            </a:r>
            <a:r>
              <a:rPr lang="en-GB" sz="8800" dirty="0" smtClean="0">
                <a:latin typeface="Algerian" pitchFamily="82" charset="0"/>
              </a:rPr>
              <a:t> come to thee. 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5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71014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Out of fear and dread of the tomb,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Jesus, I come,       Jesus, I come;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71014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Into The joy and light of my home,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Jesus, I come to Thee;</a:t>
            </a:r>
          </a:p>
        </p:txBody>
      </p:sp>
    </p:spTree>
    <p:extLst>
      <p:ext uri="{BB962C8B-B14F-4D97-AF65-F5344CB8AC3E}">
        <p14:creationId xmlns:p14="http://schemas.microsoft.com/office/powerpoint/2010/main" val="16287567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71014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200" dirty="0" smtClean="0">
                <a:latin typeface="Algerian" pitchFamily="82" charset="0"/>
              </a:rPr>
              <a:t>Out of the depths of ruin untold, 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200" dirty="0" smtClean="0">
                <a:latin typeface="Algerian" pitchFamily="82" charset="0"/>
              </a:rPr>
              <a:t>Into the peace of thy sheltering fold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200" dirty="0" smtClean="0">
                <a:latin typeface="Algerian" pitchFamily="82" charset="0"/>
              </a:rPr>
              <a:t>Ever thy glorious face to behold,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200" dirty="0" smtClean="0">
                <a:latin typeface="Algerian" pitchFamily="82" charset="0"/>
              </a:rPr>
              <a:t>Jesus, I come to thee. </a:t>
            </a:r>
            <a:endParaRPr lang="en-GB" sz="6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00508"/>
            <a:ext cx="9144000" cy="71014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600" dirty="0" smtClean="0">
                <a:latin typeface="Algerian" pitchFamily="82" charset="0"/>
              </a:rPr>
              <a:t>Out of my bondage, sorrow and night,</a:t>
            </a:r>
          </a:p>
          <a:p>
            <a:pPr algn="ctr">
              <a:buNone/>
            </a:pPr>
            <a:r>
              <a:rPr lang="en-GB" sz="7600" dirty="0" smtClean="0">
                <a:latin typeface="Algerian" pitchFamily="82" charset="0"/>
              </a:rPr>
              <a:t>Jesus I come,          Jesus, I come;</a:t>
            </a:r>
          </a:p>
          <a:p>
            <a:pPr algn="ctr">
              <a:buNone/>
            </a:pPr>
            <a:endParaRPr lang="en-GB" sz="7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00508"/>
            <a:ext cx="9144000" cy="71014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dirty="0" smtClean="0">
                <a:latin typeface="Algerian" pitchFamily="82" charset="0"/>
              </a:rPr>
              <a:t>Into Thy freedom, gladness and light,</a:t>
            </a:r>
          </a:p>
          <a:p>
            <a:pPr algn="ctr">
              <a:buNone/>
            </a:pPr>
            <a:r>
              <a:rPr lang="en-GB" sz="7700" dirty="0" smtClean="0">
                <a:latin typeface="Algerian" pitchFamily="82" charset="0"/>
              </a:rPr>
              <a:t>Jesus I come to Thee;</a:t>
            </a:r>
          </a:p>
          <a:p>
            <a:pPr algn="ctr">
              <a:buNone/>
            </a:pPr>
            <a:endParaRPr lang="en-GB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644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324528" cy="6858024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500" dirty="0" smtClean="0">
                <a:latin typeface="Algerian" pitchFamily="82" charset="0"/>
              </a:rPr>
              <a:t>Out of my sickness into Thy health,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7500" dirty="0" smtClean="0">
                <a:latin typeface="Algerian" pitchFamily="82" charset="0"/>
              </a:rPr>
              <a:t>Out of my want and into Thy wealth,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324528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Out of my sin              and into Thy-self,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Jesus, I come to Thee.</a:t>
            </a:r>
          </a:p>
        </p:txBody>
      </p:sp>
    </p:spTree>
    <p:extLst>
      <p:ext uri="{BB962C8B-B14F-4D97-AF65-F5344CB8AC3E}">
        <p14:creationId xmlns:p14="http://schemas.microsoft.com/office/powerpoint/2010/main" val="12996518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1014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Out of my shameful failure and loss,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 Jesus, I come,     Jesus, I come;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1014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Into the glorious gain of Thy cross,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Jesus I come to Thee;</a:t>
            </a:r>
          </a:p>
        </p:txBody>
      </p:sp>
    </p:spTree>
    <p:extLst>
      <p:ext uri="{BB962C8B-B14F-4D97-AF65-F5344CB8AC3E}">
        <p14:creationId xmlns:p14="http://schemas.microsoft.com/office/powerpoint/2010/main" val="15919094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71014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Out of earth’s sorrow into Thy balm,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Out of life’s storms and into Thy calm,</a:t>
            </a:r>
          </a:p>
          <a:p>
            <a:pPr algn="ctr">
              <a:spcBef>
                <a:spcPts val="0"/>
              </a:spcBef>
              <a:buNone/>
            </a:pP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"/>
            <a:ext cx="9144000" cy="71014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Out of distress to jubilant psalm,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Jesus, I come to Thee.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644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1145</TotalTime>
  <Words>263</Words>
  <Application>Microsoft Office PowerPoint</Application>
  <PresentationFormat>On-screen Show (4:3)</PresentationFormat>
  <Paragraphs>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cross</vt:lpstr>
      <vt:lpstr>Gospel Hymns and Songs 133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186</cp:revision>
  <dcterms:created xsi:type="dcterms:W3CDTF">2012-08-25T10:40:27Z</dcterms:created>
  <dcterms:modified xsi:type="dcterms:W3CDTF">2018-09-17T17:19:15Z</dcterms:modified>
</cp:coreProperties>
</file>