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307" r:id="rId4"/>
    <p:sldId id="299" r:id="rId5"/>
    <p:sldId id="306" r:id="rId6"/>
    <p:sldId id="300" r:id="rId7"/>
    <p:sldId id="308" r:id="rId8"/>
    <p:sldId id="311" r:id="rId9"/>
    <p:sldId id="312" r:id="rId10"/>
    <p:sldId id="302" r:id="rId11"/>
    <p:sldId id="309" r:id="rId12"/>
    <p:sldId id="313" r:id="rId13"/>
    <p:sldId id="314" r:id="rId14"/>
    <p:sldId id="304" r:id="rId15"/>
    <p:sldId id="310" r:id="rId16"/>
    <p:sldId id="315" r:id="rId17"/>
    <p:sldId id="31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>
                <a:alpha val="59000"/>
                <a:lumMod val="90000"/>
                <a:lumOff val="10000"/>
              </a:srgbClr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91440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9000" b="1" dirty="0" smtClean="0">
                <a:latin typeface="Comic Sans MS" pitchFamily="66" charset="0"/>
              </a:rPr>
              <a:t>137</a:t>
            </a:r>
            <a:endParaRPr lang="en-US" sz="9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965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500" b="1" dirty="0" smtClean="0">
                <a:latin typeface="Algerian" pitchFamily="82" charset="0"/>
              </a:rPr>
              <a:t>How beautiful heaven     must be</a:t>
            </a:r>
            <a:endParaRPr lang="en-US" sz="9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000" dirty="0" smtClean="0">
                <a:effectLst/>
              </a:rPr>
              <a:t>I’m </a:t>
            </a:r>
            <a:r>
              <a:rPr lang="en-GB" sz="9000" dirty="0">
                <a:effectLst/>
              </a:rPr>
              <a:t>longing to go </a:t>
            </a:r>
            <a:endParaRPr lang="en-GB" sz="9000" dirty="0" smtClean="0">
              <a:effectLst/>
            </a:endParaRPr>
          </a:p>
          <a:p>
            <a:pPr marL="0" indent="0" algn="ctr">
              <a:buNone/>
            </a:pPr>
            <a:r>
              <a:rPr lang="en-GB" sz="9000" dirty="0" smtClean="0">
                <a:effectLst/>
              </a:rPr>
              <a:t>to </a:t>
            </a:r>
            <a:r>
              <a:rPr lang="en-GB" sz="9000" dirty="0">
                <a:effectLst/>
              </a:rPr>
              <a:t>fair heaven,</a:t>
            </a:r>
            <a:endParaRPr lang="en-US" sz="9000" dirty="0">
              <a:effectLst/>
            </a:endParaRPr>
          </a:p>
          <a:p>
            <a:pPr marL="0" indent="0" algn="ctr">
              <a:buNone/>
            </a:pPr>
            <a:r>
              <a:rPr lang="en-GB" sz="9000" dirty="0" smtClean="0">
                <a:effectLst/>
              </a:rPr>
              <a:t>To </a:t>
            </a:r>
            <a:r>
              <a:rPr lang="en-GB" sz="9000" dirty="0">
                <a:effectLst/>
              </a:rPr>
              <a:t>be with the </a:t>
            </a:r>
            <a:r>
              <a:rPr lang="en-GB" sz="9000" dirty="0" smtClean="0">
                <a:effectLst/>
              </a:rPr>
              <a:t>happy </a:t>
            </a:r>
            <a:r>
              <a:rPr lang="en-GB" sz="9000" dirty="0">
                <a:effectLst/>
              </a:rPr>
              <a:t>and free</a:t>
            </a:r>
            <a:r>
              <a:rPr lang="en-GB" sz="9000" dirty="0" smtClean="0">
                <a:effectLst/>
              </a:rPr>
              <a:t>;</a:t>
            </a:r>
            <a:endParaRPr lang="en-US" sz="9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0612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700" dirty="0" smtClean="0">
                <a:effectLst/>
              </a:rPr>
              <a:t>To </a:t>
            </a:r>
            <a:r>
              <a:rPr lang="en-GB" sz="8700" dirty="0">
                <a:effectLst/>
              </a:rPr>
              <a:t>spend the long </a:t>
            </a:r>
            <a:endParaRPr lang="en-GB" sz="8700" dirty="0" smtClean="0">
              <a:effectLst/>
            </a:endParaRPr>
          </a:p>
          <a:p>
            <a:pPr marL="0" indent="0" algn="ctr">
              <a:buNone/>
            </a:pPr>
            <a:r>
              <a:rPr lang="en-GB" sz="8700" dirty="0" smtClean="0">
                <a:effectLst/>
              </a:rPr>
              <a:t>ages </a:t>
            </a:r>
            <a:r>
              <a:rPr lang="en-GB" sz="8700" dirty="0">
                <a:effectLst/>
              </a:rPr>
              <a:t>in singing,</a:t>
            </a:r>
            <a:endParaRPr lang="en-US" sz="8700" dirty="0">
              <a:effectLst/>
            </a:endParaRPr>
          </a:p>
          <a:p>
            <a:pPr marL="0" indent="0" algn="ctr">
              <a:buNone/>
            </a:pPr>
            <a:r>
              <a:rPr lang="en-GB" sz="8700" dirty="0" smtClean="0">
                <a:effectLst/>
              </a:rPr>
              <a:t>How </a:t>
            </a:r>
            <a:r>
              <a:rPr lang="en-GB" sz="8700" dirty="0">
                <a:effectLst/>
              </a:rPr>
              <a:t>beautiful heaven must be.</a:t>
            </a:r>
            <a:endParaRPr lang="en-US" sz="8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0612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44624"/>
            <a:ext cx="9324528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>
                <a:effectLst/>
              </a:rPr>
              <a:t>How beautiful heaven must be,</a:t>
            </a:r>
            <a:endParaRPr lang="en-US" sz="8000" dirty="0">
              <a:effectLst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</a:rPr>
              <a:t>Sweet </a:t>
            </a:r>
            <a:r>
              <a:rPr lang="en-GB" sz="8000" b="1" i="1" dirty="0">
                <a:effectLst/>
              </a:rPr>
              <a:t>home </a:t>
            </a:r>
            <a:r>
              <a:rPr lang="en-GB" sz="8000" b="1" i="1" dirty="0" smtClean="0">
                <a:effectLst/>
              </a:rPr>
              <a:t>       of </a:t>
            </a:r>
            <a:r>
              <a:rPr lang="en-GB" sz="8000" b="1" i="1" dirty="0">
                <a:effectLst/>
              </a:rPr>
              <a:t>the </a:t>
            </a:r>
            <a:r>
              <a:rPr lang="en-GB" sz="8000" b="1" i="1" dirty="0" smtClean="0">
                <a:effectLst/>
              </a:rPr>
              <a:t>happy</a:t>
            </a:r>
          </a:p>
          <a:p>
            <a:pPr marL="0" indent="0" algn="ctr">
              <a:buNone/>
            </a:pP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>
                <a:effectLst/>
              </a:rPr>
              <a:t>and free</a:t>
            </a:r>
            <a:r>
              <a:rPr lang="en-GB" sz="8000" b="1" i="1" dirty="0" smtClean="0">
                <a:effectLst/>
              </a:rPr>
              <a:t>;</a:t>
            </a:r>
            <a:endParaRPr lang="en-US" sz="8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248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Fair </a:t>
            </a:r>
            <a:r>
              <a:rPr lang="en-GB" sz="8800" b="1" i="1" dirty="0">
                <a:effectLst/>
              </a:rPr>
              <a:t>haven </a:t>
            </a:r>
            <a:r>
              <a:rPr lang="en-GB" sz="8800" b="1" i="1" dirty="0" smtClean="0">
                <a:effectLst/>
              </a:rPr>
              <a:t>        of </a:t>
            </a:r>
            <a:r>
              <a:rPr lang="en-GB" sz="8800" b="1" i="1" dirty="0">
                <a:effectLst/>
              </a:rPr>
              <a:t>rest for </a:t>
            </a:r>
            <a:r>
              <a:rPr lang="en-GB" sz="8800" b="1" i="1" dirty="0" smtClean="0">
                <a:effectLst/>
              </a:rPr>
              <a:t>            the </a:t>
            </a:r>
            <a:r>
              <a:rPr lang="en-GB" sz="8800" b="1" i="1" dirty="0">
                <a:effectLst/>
              </a:rPr>
              <a:t>weary,</a:t>
            </a:r>
            <a:endParaRPr lang="en-US" sz="8800" dirty="0">
              <a:effectLst/>
            </a:endParaRPr>
          </a:p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How </a:t>
            </a:r>
            <a:r>
              <a:rPr lang="en-GB" sz="8800" b="1" i="1" dirty="0">
                <a:effectLst/>
              </a:rPr>
              <a:t>beautiful heaven must be.</a:t>
            </a:r>
            <a:endParaRPr lang="en-US" sz="8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248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44624"/>
            <a:ext cx="9324528" cy="7056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dirty="0" smtClean="0">
                <a:effectLst/>
              </a:rPr>
              <a:t>The </a:t>
            </a:r>
            <a:r>
              <a:rPr lang="en-GB" sz="8800" b="1" dirty="0">
                <a:effectLst/>
              </a:rPr>
              <a:t>angels </a:t>
            </a:r>
            <a:r>
              <a:rPr lang="en-GB" sz="8800" b="1" dirty="0" smtClean="0">
                <a:effectLst/>
              </a:rPr>
              <a:t>        so sweetly </a:t>
            </a:r>
            <a:r>
              <a:rPr lang="en-GB" sz="8800" b="1" dirty="0">
                <a:effectLst/>
              </a:rPr>
              <a:t>are </a:t>
            </a:r>
            <a:r>
              <a:rPr lang="en-GB" sz="8800" b="1" dirty="0" smtClean="0">
                <a:effectLst/>
              </a:rPr>
              <a:t>singing, Up </a:t>
            </a:r>
            <a:r>
              <a:rPr lang="en-GB" sz="8800" b="1" dirty="0">
                <a:effectLst/>
              </a:rPr>
              <a:t>there by </a:t>
            </a:r>
            <a:r>
              <a:rPr lang="en-GB" sz="8800" b="1" dirty="0" smtClean="0">
                <a:effectLst/>
              </a:rPr>
              <a:t>the      </a:t>
            </a:r>
            <a:r>
              <a:rPr lang="en-GB" sz="8800" b="1" dirty="0">
                <a:effectLst/>
              </a:rPr>
              <a:t>beautiful sea</a:t>
            </a:r>
            <a:r>
              <a:rPr lang="en-GB" sz="8800" b="1" dirty="0" smtClean="0">
                <a:effectLst/>
              </a:rPr>
              <a:t>;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7348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16632"/>
            <a:ext cx="9324528" cy="7056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300" dirty="0" smtClean="0">
                <a:effectLst/>
              </a:rPr>
              <a:t>Sweet </a:t>
            </a:r>
            <a:r>
              <a:rPr lang="en-GB" sz="8300" dirty="0">
                <a:effectLst/>
              </a:rPr>
              <a:t>chords from their gold harps </a:t>
            </a:r>
            <a:r>
              <a:rPr lang="en-GB" sz="8300" dirty="0" smtClean="0">
                <a:effectLst/>
              </a:rPr>
              <a:t>  are </a:t>
            </a:r>
            <a:r>
              <a:rPr lang="en-GB" sz="8300" dirty="0">
                <a:effectLst/>
              </a:rPr>
              <a:t>ringing,</a:t>
            </a:r>
            <a:endParaRPr lang="en-US" sz="8300" dirty="0">
              <a:effectLst/>
            </a:endParaRPr>
          </a:p>
          <a:p>
            <a:pPr marL="0" indent="0" algn="ctr">
              <a:buNone/>
            </a:pPr>
            <a:r>
              <a:rPr lang="en-GB" sz="8300" dirty="0" smtClean="0">
                <a:effectLst/>
              </a:rPr>
              <a:t>How </a:t>
            </a:r>
            <a:r>
              <a:rPr lang="en-GB" sz="8300" dirty="0">
                <a:effectLst/>
              </a:rPr>
              <a:t>beautiful </a:t>
            </a:r>
            <a:r>
              <a:rPr lang="en-GB" sz="8300" dirty="0" smtClean="0">
                <a:effectLst/>
              </a:rPr>
              <a:t>heaven must </a:t>
            </a:r>
            <a:r>
              <a:rPr lang="en-GB" sz="8300" dirty="0">
                <a:effectLst/>
              </a:rPr>
              <a:t>be.</a:t>
            </a:r>
            <a:endParaRPr lang="en-US" sz="8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7348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44624"/>
            <a:ext cx="9324528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>
                <a:effectLst/>
              </a:rPr>
              <a:t>How beautiful heaven must be,</a:t>
            </a:r>
            <a:endParaRPr lang="en-US" sz="8000" dirty="0">
              <a:effectLst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</a:rPr>
              <a:t>Sweet </a:t>
            </a:r>
            <a:r>
              <a:rPr lang="en-GB" sz="8000" b="1" i="1" dirty="0">
                <a:effectLst/>
              </a:rPr>
              <a:t>home </a:t>
            </a:r>
            <a:r>
              <a:rPr lang="en-GB" sz="8000" b="1" i="1" dirty="0" smtClean="0">
                <a:effectLst/>
              </a:rPr>
              <a:t>       of </a:t>
            </a:r>
            <a:r>
              <a:rPr lang="en-GB" sz="8000" b="1" i="1" dirty="0">
                <a:effectLst/>
              </a:rPr>
              <a:t>the </a:t>
            </a:r>
            <a:r>
              <a:rPr lang="en-GB" sz="8000" b="1" i="1" dirty="0" smtClean="0">
                <a:effectLst/>
              </a:rPr>
              <a:t>happy</a:t>
            </a:r>
          </a:p>
          <a:p>
            <a:pPr marL="0" indent="0" algn="ctr">
              <a:buNone/>
            </a:pP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>
                <a:effectLst/>
              </a:rPr>
              <a:t>and free</a:t>
            </a:r>
            <a:r>
              <a:rPr lang="en-GB" sz="8000" b="1" i="1" dirty="0" smtClean="0">
                <a:effectLst/>
              </a:rPr>
              <a:t>;</a:t>
            </a:r>
            <a:endParaRPr lang="en-US" sz="8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248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Fair </a:t>
            </a:r>
            <a:r>
              <a:rPr lang="en-GB" sz="8800" b="1" i="1" dirty="0">
                <a:effectLst/>
              </a:rPr>
              <a:t>haven </a:t>
            </a:r>
            <a:r>
              <a:rPr lang="en-GB" sz="8800" b="1" i="1" dirty="0" smtClean="0">
                <a:effectLst/>
              </a:rPr>
              <a:t>        of </a:t>
            </a:r>
            <a:r>
              <a:rPr lang="en-GB" sz="8800" b="1" i="1" dirty="0">
                <a:effectLst/>
              </a:rPr>
              <a:t>rest for </a:t>
            </a:r>
            <a:r>
              <a:rPr lang="en-GB" sz="8800" b="1" i="1" dirty="0" smtClean="0">
                <a:effectLst/>
              </a:rPr>
              <a:t>            the </a:t>
            </a:r>
            <a:r>
              <a:rPr lang="en-GB" sz="8800" b="1" i="1" dirty="0">
                <a:effectLst/>
              </a:rPr>
              <a:t>weary,</a:t>
            </a:r>
            <a:endParaRPr lang="en-US" sz="8800" dirty="0">
              <a:effectLst/>
            </a:endParaRPr>
          </a:p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How </a:t>
            </a:r>
            <a:r>
              <a:rPr lang="en-GB" sz="8800" b="1" i="1" dirty="0">
                <a:effectLst/>
              </a:rPr>
              <a:t>beautiful heaven must be.</a:t>
            </a:r>
            <a:endParaRPr lang="en-US" sz="8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248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GB" sz="8500" b="1" dirty="0">
                <a:effectLst/>
              </a:rPr>
              <a:t>We read of </a:t>
            </a:r>
            <a:r>
              <a:rPr lang="en-GB" sz="8500" b="1" dirty="0" smtClean="0">
                <a:effectLst/>
              </a:rPr>
              <a:t>a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GB" sz="8500" b="1" dirty="0" smtClean="0">
                <a:effectLst/>
              </a:rPr>
              <a:t> </a:t>
            </a:r>
            <a:r>
              <a:rPr lang="en-GB" sz="8500" b="1" dirty="0">
                <a:effectLst/>
              </a:rPr>
              <a:t>beautiful heaven,</a:t>
            </a:r>
            <a:endParaRPr lang="en-US" sz="8500" b="1" dirty="0">
              <a:effectLst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8500" b="1" dirty="0" smtClean="0">
                <a:effectLst/>
              </a:rPr>
              <a:t>Prepared </a:t>
            </a:r>
            <a:r>
              <a:rPr lang="en-GB" sz="8500" b="1" dirty="0">
                <a:effectLst/>
              </a:rPr>
              <a:t>for the pure </a:t>
            </a:r>
            <a:endParaRPr lang="en-GB" sz="8500" b="1" dirty="0" smtClean="0">
              <a:effectLst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8500" b="1" dirty="0" smtClean="0">
                <a:effectLst/>
              </a:rPr>
              <a:t>and </a:t>
            </a:r>
            <a:r>
              <a:rPr lang="en-GB" sz="8500" b="1" dirty="0">
                <a:effectLst/>
              </a:rPr>
              <a:t>the free</a:t>
            </a:r>
            <a:r>
              <a:rPr lang="en-GB" sz="8500" b="1" dirty="0" smtClean="0">
                <a:effectLst/>
              </a:rPr>
              <a:t>;</a:t>
            </a:r>
            <a:endParaRPr lang="en-US" sz="8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dirty="0" smtClean="0">
                <a:effectLst/>
              </a:rPr>
              <a:t>These </a:t>
            </a:r>
            <a:r>
              <a:rPr lang="en-GB" sz="8800" b="1" dirty="0">
                <a:effectLst/>
              </a:rPr>
              <a:t>truths in God’s word He has given,</a:t>
            </a:r>
            <a:endParaRPr lang="en-US" sz="8800" b="1" dirty="0">
              <a:effectLst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</a:rPr>
              <a:t>How </a:t>
            </a:r>
            <a:r>
              <a:rPr lang="en-GB" sz="8000" b="1" dirty="0">
                <a:effectLst/>
              </a:rPr>
              <a:t>beautiful heaven must be.</a:t>
            </a:r>
            <a:endParaRPr lang="en-US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44624"/>
            <a:ext cx="9324528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>
                <a:effectLst/>
              </a:rPr>
              <a:t>How beautiful heaven must be,</a:t>
            </a:r>
            <a:endParaRPr lang="en-US" sz="8000" dirty="0">
              <a:effectLst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</a:rPr>
              <a:t>Sweet </a:t>
            </a:r>
            <a:r>
              <a:rPr lang="en-GB" sz="8000" b="1" i="1" dirty="0">
                <a:effectLst/>
              </a:rPr>
              <a:t>home </a:t>
            </a:r>
            <a:r>
              <a:rPr lang="en-GB" sz="8000" b="1" i="1" dirty="0" smtClean="0">
                <a:effectLst/>
              </a:rPr>
              <a:t>       of </a:t>
            </a:r>
            <a:r>
              <a:rPr lang="en-GB" sz="8000" b="1" i="1" dirty="0">
                <a:effectLst/>
              </a:rPr>
              <a:t>the </a:t>
            </a:r>
            <a:r>
              <a:rPr lang="en-GB" sz="8000" b="1" i="1" dirty="0" smtClean="0">
                <a:effectLst/>
              </a:rPr>
              <a:t>happy</a:t>
            </a:r>
          </a:p>
          <a:p>
            <a:pPr marL="0" indent="0" algn="ctr">
              <a:buNone/>
            </a:pP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>
                <a:effectLst/>
              </a:rPr>
              <a:t>and free</a:t>
            </a:r>
            <a:r>
              <a:rPr lang="en-GB" sz="8000" b="1" i="1" dirty="0" smtClean="0">
                <a:effectLst/>
              </a:rPr>
              <a:t>;</a:t>
            </a:r>
            <a:endParaRPr lang="en-US" sz="8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248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Fair </a:t>
            </a:r>
            <a:r>
              <a:rPr lang="en-GB" sz="8800" b="1" i="1" dirty="0">
                <a:effectLst/>
              </a:rPr>
              <a:t>haven </a:t>
            </a:r>
            <a:r>
              <a:rPr lang="en-GB" sz="8800" b="1" i="1" dirty="0" smtClean="0">
                <a:effectLst/>
              </a:rPr>
              <a:t>        of </a:t>
            </a:r>
            <a:r>
              <a:rPr lang="en-GB" sz="8800" b="1" i="1" dirty="0">
                <a:effectLst/>
              </a:rPr>
              <a:t>rest for </a:t>
            </a:r>
            <a:r>
              <a:rPr lang="en-GB" sz="8800" b="1" i="1" dirty="0" smtClean="0">
                <a:effectLst/>
              </a:rPr>
              <a:t>            the </a:t>
            </a:r>
            <a:r>
              <a:rPr lang="en-GB" sz="8800" b="1" i="1" dirty="0">
                <a:effectLst/>
              </a:rPr>
              <a:t>weary,</a:t>
            </a:r>
            <a:endParaRPr lang="en-US" sz="8800" dirty="0">
              <a:effectLst/>
            </a:endParaRPr>
          </a:p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How </a:t>
            </a:r>
            <a:r>
              <a:rPr lang="en-GB" sz="8800" b="1" i="1" dirty="0">
                <a:effectLst/>
              </a:rPr>
              <a:t>beautiful heaven must be.</a:t>
            </a:r>
            <a:endParaRPr lang="en-US" sz="8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248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7056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dirty="0">
                <a:effectLst/>
              </a:rPr>
              <a:t>In heaven, no </a:t>
            </a:r>
            <a:r>
              <a:rPr lang="en-GB" sz="8500" b="1" dirty="0" smtClean="0">
                <a:effectLst/>
              </a:rPr>
              <a:t>drooping nor pining</a:t>
            </a:r>
            <a:r>
              <a:rPr lang="en-GB" sz="8500" b="1" dirty="0">
                <a:effectLst/>
              </a:rPr>
              <a:t>,</a:t>
            </a:r>
            <a:endParaRPr lang="en-US" sz="8500" b="1" dirty="0">
              <a:effectLst/>
            </a:endParaRPr>
          </a:p>
          <a:p>
            <a:pPr marL="0" indent="0" algn="ctr">
              <a:buNone/>
            </a:pPr>
            <a:r>
              <a:rPr lang="en-GB" sz="8500" b="1" dirty="0" smtClean="0">
                <a:effectLst/>
              </a:rPr>
              <a:t>No </a:t>
            </a:r>
            <a:r>
              <a:rPr lang="en-GB" sz="8500" b="1" dirty="0">
                <a:effectLst/>
              </a:rPr>
              <a:t>wishing for </a:t>
            </a:r>
            <a:r>
              <a:rPr lang="en-GB" sz="8500" b="1" dirty="0" smtClean="0">
                <a:effectLst/>
              </a:rPr>
              <a:t>elsewhere to </a:t>
            </a:r>
            <a:r>
              <a:rPr lang="en-GB" sz="8500" b="1" dirty="0">
                <a:effectLst/>
              </a:rPr>
              <a:t>be</a:t>
            </a:r>
            <a:r>
              <a:rPr lang="en-GB" sz="8500" b="1" dirty="0" smtClean="0">
                <a:effectLst/>
              </a:rPr>
              <a:t>;</a:t>
            </a:r>
            <a:endParaRPr lang="en-US" sz="8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6149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56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dirty="0" smtClean="0">
                <a:effectLst/>
              </a:rPr>
              <a:t>God’s </a:t>
            </a:r>
            <a:r>
              <a:rPr lang="en-GB" sz="8500" b="1" dirty="0">
                <a:effectLst/>
              </a:rPr>
              <a:t>light is forever </a:t>
            </a:r>
            <a:r>
              <a:rPr lang="en-GB" sz="8500" b="1" dirty="0" smtClean="0">
                <a:effectLst/>
              </a:rPr>
              <a:t>there </a:t>
            </a:r>
            <a:r>
              <a:rPr lang="en-GB" sz="8500" b="1" dirty="0">
                <a:effectLst/>
              </a:rPr>
              <a:t>shining,</a:t>
            </a:r>
            <a:endParaRPr lang="en-US" sz="8500" b="1" dirty="0">
              <a:effectLst/>
            </a:endParaRPr>
          </a:p>
          <a:p>
            <a:pPr marL="0" indent="0" algn="ctr">
              <a:buNone/>
            </a:pPr>
            <a:r>
              <a:rPr lang="en-GB" sz="8500" b="1" dirty="0" smtClean="0">
                <a:effectLst/>
              </a:rPr>
              <a:t>How </a:t>
            </a:r>
            <a:r>
              <a:rPr lang="en-GB" sz="8500" b="1" dirty="0">
                <a:effectLst/>
              </a:rPr>
              <a:t>beautiful heaven must be.</a:t>
            </a:r>
            <a:endParaRPr lang="en-US" sz="8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6149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44624"/>
            <a:ext cx="9324528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>
                <a:effectLst/>
              </a:rPr>
              <a:t>How beautiful heaven must be,</a:t>
            </a:r>
            <a:endParaRPr lang="en-US" sz="8000" dirty="0">
              <a:effectLst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</a:rPr>
              <a:t>Sweet </a:t>
            </a:r>
            <a:r>
              <a:rPr lang="en-GB" sz="8000" b="1" i="1" dirty="0">
                <a:effectLst/>
              </a:rPr>
              <a:t>home </a:t>
            </a:r>
            <a:r>
              <a:rPr lang="en-GB" sz="8000" b="1" i="1" dirty="0" smtClean="0">
                <a:effectLst/>
              </a:rPr>
              <a:t>       of </a:t>
            </a:r>
            <a:r>
              <a:rPr lang="en-GB" sz="8000" b="1" i="1" dirty="0">
                <a:effectLst/>
              </a:rPr>
              <a:t>the </a:t>
            </a:r>
            <a:r>
              <a:rPr lang="en-GB" sz="8000" b="1" i="1" dirty="0" smtClean="0">
                <a:effectLst/>
              </a:rPr>
              <a:t>happy</a:t>
            </a:r>
          </a:p>
          <a:p>
            <a:pPr marL="0" indent="0" algn="ctr">
              <a:buNone/>
            </a:pP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>
                <a:effectLst/>
              </a:rPr>
              <a:t>and free</a:t>
            </a:r>
            <a:r>
              <a:rPr lang="en-GB" sz="8000" b="1" i="1" dirty="0" smtClean="0">
                <a:effectLst/>
              </a:rPr>
              <a:t>;</a:t>
            </a:r>
            <a:endParaRPr lang="en-US" sz="8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248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Fair </a:t>
            </a:r>
            <a:r>
              <a:rPr lang="en-GB" sz="8800" b="1" i="1" dirty="0">
                <a:effectLst/>
              </a:rPr>
              <a:t>haven </a:t>
            </a:r>
            <a:r>
              <a:rPr lang="en-GB" sz="8800" b="1" i="1" dirty="0" smtClean="0">
                <a:effectLst/>
              </a:rPr>
              <a:t>        of </a:t>
            </a:r>
            <a:r>
              <a:rPr lang="en-GB" sz="8800" b="1" i="1" dirty="0">
                <a:effectLst/>
              </a:rPr>
              <a:t>rest for </a:t>
            </a:r>
            <a:r>
              <a:rPr lang="en-GB" sz="8800" b="1" i="1" dirty="0" smtClean="0">
                <a:effectLst/>
              </a:rPr>
              <a:t>            the </a:t>
            </a:r>
            <a:r>
              <a:rPr lang="en-GB" sz="8800" b="1" i="1" dirty="0">
                <a:effectLst/>
              </a:rPr>
              <a:t>weary,</a:t>
            </a:r>
            <a:endParaRPr lang="en-US" sz="8800" dirty="0">
              <a:effectLst/>
            </a:endParaRPr>
          </a:p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How </a:t>
            </a:r>
            <a:r>
              <a:rPr lang="en-GB" sz="8800" b="1" i="1" dirty="0">
                <a:effectLst/>
              </a:rPr>
              <a:t>beautiful heaven must be.</a:t>
            </a:r>
            <a:endParaRPr lang="en-US" sz="8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248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1728</TotalTime>
  <Words>244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137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180</cp:revision>
  <dcterms:created xsi:type="dcterms:W3CDTF">2012-08-25T10:40:27Z</dcterms:created>
  <dcterms:modified xsi:type="dcterms:W3CDTF">2018-09-17T17:18:43Z</dcterms:modified>
</cp:coreProperties>
</file>