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>
                <a:alpha val="59000"/>
                <a:lumMod val="90000"/>
                <a:lumOff val="10000"/>
              </a:srgbClr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63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  Gospel  Hymns  and  Songs  </a:t>
            </a:r>
            <a:r>
              <a:rPr lang="en-US" sz="5400" b="1" dirty="0" smtClean="0">
                <a:latin typeface="Comic Sans MS" pitchFamily="66" charset="0"/>
              </a:rPr>
              <a:t>138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1429306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When we all get to heaven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8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Sing the wondrous            love of Jesus,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Sing His mercy and               His grace;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In the mansion, bright      and blessed,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He’ll prepare for us             a place.</a:t>
            </a: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/>
              <a:t>When we all get to heaven,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What a day of rejoicing  that will be!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When we all see Jesus,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We’ll sing and shout       the victory.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 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While we walk the pilgrim pathway,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Clouds will overspread the sky;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But when </a:t>
            </a:r>
            <a:r>
              <a:rPr lang="en-GB" sz="5300" dirty="0" err="1" smtClean="0">
                <a:latin typeface="Algerian" pitchFamily="82" charset="0"/>
              </a:rPr>
              <a:t>trav’ling</a:t>
            </a:r>
            <a:r>
              <a:rPr lang="en-GB" sz="5300" dirty="0" smtClean="0">
                <a:latin typeface="Algerian" pitchFamily="82" charset="0"/>
              </a:rPr>
              <a:t> days are over;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Not a shadow, not a sigh. </a:t>
            </a:r>
            <a:endParaRPr lang="en-US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/>
              <a:t>When we all get to heaven,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What a day of rejoicing  that will be!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When we all see Jesus,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We’ll sing and shout       the victory.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 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8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Let us, then, be true       and faithful,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Trusting, serving        every day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Just one glimpse of          Him in glory,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Will the toils of               life repay.</a:t>
            </a: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/>
              <a:t>When we all get to heaven,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What a day of rejoicing  that will be!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When we all see Jesus,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We’ll sing and shout       the victory.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 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Onward to the prize before us!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Soon His beauty we’ll behold;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Soon the pearly gates will open,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We shall tread the streets of gold.</a:t>
            </a:r>
            <a:endParaRPr lang="en-US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03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/>
              <a:t>When we all get to heaven,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What a day of rejoicing  that will be!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When we all see Jesus,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We’ll sing and shout       the victory.</a:t>
            </a:r>
            <a:endParaRPr lang="en-US" sz="5400" dirty="0" smtClean="0"/>
          </a:p>
          <a:p>
            <a:pPr algn="ctr">
              <a:buNone/>
            </a:pPr>
            <a:r>
              <a:rPr lang="en-GB" sz="5400" b="1" i="1" dirty="0" smtClean="0"/>
              <a:t> 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1445</TotalTime>
  <Words>243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      Gospel  Hymns  and  Songs  138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127</cp:revision>
  <dcterms:created xsi:type="dcterms:W3CDTF">2012-08-25T10:40:27Z</dcterms:created>
  <dcterms:modified xsi:type="dcterms:W3CDTF">2018-09-17T17:18:30Z</dcterms:modified>
</cp:coreProperties>
</file>