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000" b="1" dirty="0" smtClean="0">
                <a:latin typeface="Comic Sans MS" pitchFamily="66" charset="0"/>
              </a:rPr>
              <a:t>139</a:t>
            </a:r>
            <a:endParaRPr lang="en-US" sz="9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8965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beautiful home !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88640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300" b="1" i="1" dirty="0" smtClean="0"/>
              <a:t>Home! Beautiful Home!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Bright, beautiful Home!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 Home                 of our Saviour;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Bright, beautiful Home!</a:t>
            </a:r>
            <a:endParaRPr lang="en-US" sz="63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There is a home eternal,</a:t>
            </a:r>
            <a:endParaRPr lang="en-US" sz="6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Beautiful and bright,</a:t>
            </a:r>
            <a:endParaRPr lang="en-US" sz="6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Where sweet joys supernal</a:t>
            </a:r>
            <a:endParaRPr lang="en-US" sz="6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Never are </a:t>
            </a:r>
            <a:r>
              <a:rPr lang="en-GB" sz="6200" dirty="0" err="1" smtClean="0">
                <a:latin typeface="Algerian" pitchFamily="82" charset="0"/>
              </a:rPr>
              <a:t>dimm’d</a:t>
            </a:r>
            <a:r>
              <a:rPr lang="en-GB" sz="6200" dirty="0" smtClean="0">
                <a:latin typeface="Algerian" pitchFamily="82" charset="0"/>
              </a:rPr>
              <a:t>       by night;</a:t>
            </a:r>
            <a:endParaRPr lang="en-US" sz="6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White </a:t>
            </a:r>
            <a:r>
              <a:rPr lang="en-GB" sz="6200" dirty="0" err="1" smtClean="0">
                <a:latin typeface="Algerian" pitchFamily="82" charset="0"/>
              </a:rPr>
              <a:t>rob’d</a:t>
            </a:r>
            <a:r>
              <a:rPr lang="en-GB" sz="6200" dirty="0" smtClean="0">
                <a:latin typeface="Algerian" pitchFamily="82" charset="0"/>
              </a:rPr>
              <a:t> angels    are singing</a:t>
            </a:r>
            <a:endParaRPr lang="en-US" sz="6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Ever around                  the bright throne;</a:t>
            </a:r>
            <a:endParaRPr lang="en-US" sz="6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When, oh, When shall       I see thee, Beautiful,         beautiful Home?</a:t>
            </a:r>
            <a:endParaRPr lang="en-US" sz="6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88640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300" b="1" i="1" dirty="0" smtClean="0"/>
              <a:t>Home! Beautiful Home!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Bright, beautiful Home!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 Home                 of our Saviour;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Bright, beautiful Home!</a:t>
            </a:r>
            <a:endParaRPr lang="en-US" sz="63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Flowers are ever springing</a:t>
            </a:r>
            <a:endParaRPr lang="en-US" sz="6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In that Home so fair;</a:t>
            </a:r>
            <a:endParaRPr lang="en-US" sz="6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Little children singing,</a:t>
            </a:r>
            <a:endParaRPr lang="en-US" sz="6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Praises to            Jesus there.</a:t>
            </a:r>
            <a:endParaRPr lang="en-US" sz="6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How they swell the glad anthem,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Ever around                 the bright throne!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When, oh, when shall      I see thee,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Beautiful,        beautiful Home?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88640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300" b="1" i="1" dirty="0" smtClean="0"/>
              <a:t>Home! Beautiful Home!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Bright, beautiful Home!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 Home                 of our Saviour;</a:t>
            </a:r>
            <a:endParaRPr lang="en-US" sz="6300" dirty="0" smtClean="0"/>
          </a:p>
          <a:p>
            <a:pPr algn="ctr">
              <a:buNone/>
            </a:pPr>
            <a:r>
              <a:rPr lang="en-GB" sz="6300" b="1" i="1" dirty="0" smtClean="0"/>
              <a:t>Bright, beautiful Home!</a:t>
            </a:r>
            <a:endParaRPr lang="en-US" sz="63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400" dirty="0" smtClean="0">
                <a:latin typeface="Algerian" pitchFamily="82" charset="0"/>
              </a:rPr>
              <a:t>Soon shall I join    the ransomed,</a:t>
            </a:r>
            <a:endParaRPr lang="en-US" sz="6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400" dirty="0" smtClean="0">
                <a:latin typeface="Algerian" pitchFamily="82" charset="0"/>
              </a:rPr>
              <a:t>Far beyond the sky;</a:t>
            </a:r>
            <a:endParaRPr lang="en-US" sz="6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400" dirty="0" smtClean="0">
                <a:latin typeface="Algerian" pitchFamily="82" charset="0"/>
              </a:rPr>
              <a:t>Christ is my salvation,</a:t>
            </a:r>
            <a:endParaRPr lang="en-US" sz="64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400" dirty="0" smtClean="0">
                <a:latin typeface="Algerian" pitchFamily="82" charset="0"/>
              </a:rPr>
              <a:t>Why should                     I fear to die?</a:t>
            </a:r>
            <a:endParaRPr lang="en-US" sz="6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Soon my eyes shall behold Him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Seated upon                  the bright throne;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Then, oh, then shall        I see thee.</a:t>
            </a:r>
            <a:endParaRPr lang="en-US" sz="57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Beautiful,        beautiful Home?</a:t>
            </a:r>
            <a:endParaRPr lang="en-US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1774</TotalTime>
  <Words>215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cross</vt:lpstr>
      <vt:lpstr>Gospel Hymns and Songs 139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186</cp:revision>
  <dcterms:created xsi:type="dcterms:W3CDTF">2012-08-25T10:40:27Z</dcterms:created>
  <dcterms:modified xsi:type="dcterms:W3CDTF">2018-09-17T17:16:43Z</dcterms:modified>
</cp:coreProperties>
</file>