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8" r:id="rId4"/>
    <p:sldId id="271" r:id="rId5"/>
    <p:sldId id="279" r:id="rId6"/>
    <p:sldId id="272" r:id="rId7"/>
    <p:sldId id="286" r:id="rId8"/>
    <p:sldId id="280" r:id="rId9"/>
    <p:sldId id="281" r:id="rId10"/>
    <p:sldId id="274" r:id="rId11"/>
    <p:sldId id="287" r:id="rId12"/>
    <p:sldId id="282" r:id="rId13"/>
    <p:sldId id="283" r:id="rId14"/>
    <p:sldId id="276" r:id="rId15"/>
    <p:sldId id="288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6" y="-213394"/>
            <a:ext cx="9019728" cy="15541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Gospel Hymns and Songs </a:t>
            </a:r>
            <a:r>
              <a:rPr lang="en-US" sz="9600" b="1" dirty="0" smtClean="0">
                <a:solidFill>
                  <a:srgbClr val="00B050"/>
                </a:solidFill>
                <a:latin typeface="Comic Sans MS" pitchFamily="66" charset="0"/>
              </a:rPr>
              <a:t>14</a:t>
            </a:r>
            <a:endParaRPr lang="en-US" sz="8000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925250"/>
            <a:ext cx="8929718" cy="5240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3200" dirty="0" smtClean="0">
                <a:solidFill>
                  <a:srgbClr val="FFC000"/>
                </a:solidFill>
                <a:latin typeface="Algerian" pitchFamily="82" charset="0"/>
              </a:rPr>
              <a:t>How great Thou art</a:t>
            </a:r>
            <a:endParaRPr lang="en-US" sz="13200" dirty="0">
              <a:solidFill>
                <a:srgbClr val="FFC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dirty="0" smtClean="0">
                <a:effectLst/>
                <a:latin typeface="Algerian" pitchFamily="82" charset="0"/>
              </a:rPr>
              <a:t>And when </a:t>
            </a:r>
            <a:r>
              <a:rPr lang="en-GB" sz="7200" dirty="0">
                <a:effectLst/>
                <a:latin typeface="Algerian" pitchFamily="82" charset="0"/>
              </a:rPr>
              <a:t>I </a:t>
            </a:r>
            <a:r>
              <a:rPr lang="en-GB" sz="7200" dirty="0" smtClean="0">
                <a:effectLst/>
                <a:latin typeface="Algerian" pitchFamily="82" charset="0"/>
              </a:rPr>
              <a:t>think  that god, his son  not sparing</a:t>
            </a:r>
            <a:r>
              <a:rPr lang="en-GB" sz="7200" dirty="0">
                <a:effectLst/>
                <a:latin typeface="Algerian" pitchFamily="82" charset="0"/>
              </a:rPr>
              <a:t>,</a:t>
            </a:r>
            <a:endParaRPr lang="en-US" sz="72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itchFamily="82" charset="0"/>
              </a:rPr>
              <a:t>Sent Him to die,       I  </a:t>
            </a:r>
            <a:r>
              <a:rPr lang="en-GB" sz="7200" dirty="0">
                <a:effectLst/>
                <a:latin typeface="Algerian" pitchFamily="82" charset="0"/>
              </a:rPr>
              <a:t>scarce </a:t>
            </a:r>
            <a:r>
              <a:rPr lang="en-GB" sz="7200" dirty="0" smtClean="0">
                <a:effectLst/>
                <a:latin typeface="Algerian" pitchFamily="82" charset="0"/>
              </a:rPr>
              <a:t>can  take  it in;</a:t>
            </a:r>
            <a:endParaRPr lang="en-US" sz="72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dirty="0" smtClean="0">
                <a:effectLst/>
                <a:latin typeface="Algerian" pitchFamily="82" charset="0"/>
              </a:rPr>
              <a:t>That on the  </a:t>
            </a:r>
            <a:r>
              <a:rPr lang="en-GB" sz="7200" dirty="0">
                <a:effectLst/>
                <a:latin typeface="Algerian" pitchFamily="82" charset="0"/>
              </a:rPr>
              <a:t>cross</a:t>
            </a:r>
            <a:r>
              <a:rPr lang="en-GB" sz="7200" dirty="0" smtClean="0">
                <a:effectLst/>
                <a:latin typeface="Algerian" pitchFamily="82" charset="0"/>
              </a:rPr>
              <a:t>, my </a:t>
            </a:r>
            <a:r>
              <a:rPr lang="en-GB" sz="7200" dirty="0">
                <a:effectLst/>
                <a:latin typeface="Algerian" pitchFamily="82" charset="0"/>
              </a:rPr>
              <a:t>burden </a:t>
            </a:r>
            <a:r>
              <a:rPr lang="en-GB" sz="7200" dirty="0" smtClean="0">
                <a:effectLst/>
                <a:latin typeface="Algerian" pitchFamily="82" charset="0"/>
              </a:rPr>
              <a:t> gladly bearing</a:t>
            </a:r>
            <a:r>
              <a:rPr lang="en-GB" sz="7200" dirty="0">
                <a:effectLst/>
                <a:latin typeface="Algerian" pitchFamily="82" charset="0"/>
              </a:rPr>
              <a:t>,</a:t>
            </a:r>
            <a:endParaRPr lang="en-US" sz="72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itchFamily="82" charset="0"/>
              </a:rPr>
              <a:t>He bled and died  to take away     my  sin</a:t>
            </a:r>
            <a:r>
              <a:rPr lang="en-GB" sz="7200" dirty="0">
                <a:effectLst/>
                <a:latin typeface="Algerian" pitchFamily="82" charset="0"/>
              </a:rPr>
              <a:t>;</a:t>
            </a:r>
            <a:endParaRPr lang="en-US" sz="72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400" b="1" i="1" dirty="0" smtClean="0">
                <a:solidFill>
                  <a:srgbClr val="FFFF00"/>
                </a:solidFill>
                <a:effectLst/>
              </a:rPr>
              <a:t>Then sings my  soul, my Saviour  God to Thee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;</a:t>
            </a:r>
            <a:endParaRPr lang="en-US" sz="7400" dirty="0">
              <a:solidFill>
                <a:srgbClr val="FFFF00"/>
              </a:solidFill>
              <a:effectLst/>
            </a:endParaRPr>
          </a:p>
          <a:p>
            <a:pPr marL="0" indent="0" algn="ctr">
              <a:buNone/>
            </a:pPr>
            <a:r>
              <a:rPr lang="en-GB" sz="7400" b="1" i="1" dirty="0" smtClean="0">
                <a:solidFill>
                  <a:srgbClr val="FFFF00"/>
                </a:solidFill>
                <a:effectLst/>
              </a:rPr>
              <a:t>How great Thou art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, </a:t>
            </a:r>
            <a:r>
              <a:rPr lang="en-GB" sz="7400" b="1" i="1" dirty="0" smtClean="0">
                <a:solidFill>
                  <a:srgbClr val="FFFF00"/>
                </a:solidFill>
                <a:effectLst/>
              </a:rPr>
              <a:t>    How great Thou art!</a:t>
            </a:r>
            <a:endParaRPr lang="en-US" sz="7400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1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400" b="1" i="1" dirty="0" smtClean="0">
                <a:solidFill>
                  <a:srgbClr val="FFFF00"/>
                </a:solidFill>
                <a:effectLst/>
              </a:rPr>
              <a:t>Then sings my  soul, my Saviour  God to 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Thee;</a:t>
            </a:r>
            <a:endParaRPr lang="en-US" sz="7400" dirty="0">
              <a:solidFill>
                <a:srgbClr val="FFFF00"/>
              </a:solidFill>
              <a:effectLst/>
            </a:endParaRPr>
          </a:p>
          <a:p>
            <a:pPr marL="0" indent="0" algn="ctr">
              <a:buNone/>
            </a:pPr>
            <a:r>
              <a:rPr lang="en-GB" sz="7400" b="1" i="1" dirty="0" smtClean="0">
                <a:solidFill>
                  <a:srgbClr val="FFFF00"/>
                </a:solidFill>
                <a:effectLst/>
              </a:rPr>
              <a:t>How great Thou 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art</a:t>
            </a:r>
            <a:r>
              <a:rPr lang="en-GB" sz="7400" b="1" i="1" dirty="0" smtClean="0">
                <a:solidFill>
                  <a:srgbClr val="FFFF00"/>
                </a:solidFill>
                <a:effectLst/>
              </a:rPr>
              <a:t>,     How great Thou 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art!</a:t>
            </a:r>
            <a:endParaRPr lang="en-US" sz="7400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1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700" dirty="0">
                <a:effectLst/>
                <a:latin typeface="Algerian" pitchFamily="82" charset="0"/>
              </a:rPr>
              <a:t>When </a:t>
            </a:r>
            <a:r>
              <a:rPr lang="en-GB" sz="6700" dirty="0" smtClean="0">
                <a:effectLst/>
                <a:latin typeface="Algerian" pitchFamily="82" charset="0"/>
              </a:rPr>
              <a:t>Christ shall  come </a:t>
            </a:r>
            <a:r>
              <a:rPr lang="en-GB" sz="6700" dirty="0">
                <a:effectLst/>
                <a:latin typeface="Algerian" pitchFamily="82" charset="0"/>
              </a:rPr>
              <a:t>with </a:t>
            </a:r>
            <a:r>
              <a:rPr lang="en-GB" sz="6700" dirty="0" smtClean="0">
                <a:effectLst/>
                <a:latin typeface="Algerian" pitchFamily="82" charset="0"/>
              </a:rPr>
              <a:t>shout of  acclamation</a:t>
            </a:r>
            <a:r>
              <a:rPr lang="en-GB" sz="6700" dirty="0">
                <a:effectLst/>
                <a:latin typeface="Algerian" pitchFamily="82" charset="0"/>
              </a:rPr>
              <a:t>,</a:t>
            </a:r>
            <a:endParaRPr lang="en-US" sz="67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700" dirty="0" smtClean="0">
                <a:effectLst/>
                <a:latin typeface="Algerian" pitchFamily="82" charset="0"/>
              </a:rPr>
              <a:t>And take me home</a:t>
            </a:r>
            <a:r>
              <a:rPr lang="en-GB" sz="6700" dirty="0">
                <a:effectLst/>
                <a:latin typeface="Algerian" pitchFamily="82" charset="0"/>
              </a:rPr>
              <a:t>, </a:t>
            </a:r>
            <a:r>
              <a:rPr lang="en-GB" sz="6700" dirty="0" smtClean="0">
                <a:effectLst/>
                <a:latin typeface="Algerian" pitchFamily="82" charset="0"/>
              </a:rPr>
              <a:t> what joy shall fill  </a:t>
            </a:r>
            <a:r>
              <a:rPr lang="en-GB" sz="6700" dirty="0">
                <a:effectLst/>
                <a:latin typeface="Algerian" pitchFamily="82" charset="0"/>
              </a:rPr>
              <a:t>my </a:t>
            </a:r>
            <a:r>
              <a:rPr lang="en-GB" sz="6700" dirty="0" smtClean="0">
                <a:effectLst/>
                <a:latin typeface="Algerian" pitchFamily="82" charset="0"/>
              </a:rPr>
              <a:t>heart!</a:t>
            </a:r>
            <a:endParaRPr lang="en-US" sz="67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2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dirty="0" smtClean="0">
                <a:effectLst/>
                <a:latin typeface="Algerian" pitchFamily="82" charset="0"/>
              </a:rPr>
              <a:t>Then I shall bow in humble adoration,</a:t>
            </a:r>
            <a:endParaRPr lang="en-US" sz="72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effectLst/>
                <a:latin typeface="Algerian" pitchFamily="82" charset="0"/>
              </a:rPr>
              <a:t>And there  </a:t>
            </a:r>
            <a:r>
              <a:rPr lang="en-GB" sz="7200" dirty="0">
                <a:effectLst/>
                <a:latin typeface="Algerian" pitchFamily="82" charset="0"/>
              </a:rPr>
              <a:t>proclaim</a:t>
            </a:r>
            <a:r>
              <a:rPr lang="en-GB" sz="7200" dirty="0" smtClean="0">
                <a:effectLst/>
                <a:latin typeface="Algerian" pitchFamily="82" charset="0"/>
              </a:rPr>
              <a:t>, my </a:t>
            </a:r>
            <a:r>
              <a:rPr lang="en-GB" sz="7200" dirty="0">
                <a:effectLst/>
                <a:latin typeface="Algerian" pitchFamily="82" charset="0"/>
              </a:rPr>
              <a:t>God</a:t>
            </a:r>
            <a:r>
              <a:rPr lang="en-GB" sz="7200" dirty="0" smtClean="0">
                <a:effectLst/>
                <a:latin typeface="Algerian" pitchFamily="82" charset="0"/>
              </a:rPr>
              <a:t>,  </a:t>
            </a:r>
            <a:r>
              <a:rPr lang="en-GB" sz="7200" dirty="0">
                <a:effectLst/>
                <a:latin typeface="Algerian" pitchFamily="82" charset="0"/>
              </a:rPr>
              <a:t>how </a:t>
            </a:r>
            <a:r>
              <a:rPr lang="en-GB" sz="7200" dirty="0" smtClean="0">
                <a:effectLst/>
                <a:latin typeface="Algerian" pitchFamily="82" charset="0"/>
              </a:rPr>
              <a:t>great        Thou art</a:t>
            </a:r>
            <a:r>
              <a:rPr lang="en-GB" sz="7200" dirty="0">
                <a:effectLst/>
                <a:latin typeface="Algerian" pitchFamily="82" charset="0"/>
              </a:rPr>
              <a:t>!</a:t>
            </a:r>
            <a:endParaRPr lang="en-US" sz="72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2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400" b="1" i="1" dirty="0" smtClean="0">
                <a:effectLst/>
              </a:rPr>
              <a:t>Then sings my  soul, my Saviour  God to Thee</a:t>
            </a:r>
            <a:r>
              <a:rPr lang="en-GB" sz="7400" b="1" i="1" dirty="0">
                <a:effectLst/>
              </a:rPr>
              <a:t>;</a:t>
            </a:r>
            <a:endParaRPr lang="en-US" sz="7400" dirty="0">
              <a:effectLst/>
            </a:endParaRPr>
          </a:p>
          <a:p>
            <a:pPr marL="0" indent="0" algn="ctr">
              <a:buNone/>
            </a:pPr>
            <a:r>
              <a:rPr lang="en-GB" sz="7400" b="1" i="1" dirty="0" smtClean="0">
                <a:effectLst/>
              </a:rPr>
              <a:t>How great Thou art</a:t>
            </a:r>
            <a:r>
              <a:rPr lang="en-GB" sz="7400" b="1" i="1" dirty="0">
                <a:effectLst/>
              </a:rPr>
              <a:t>, </a:t>
            </a:r>
            <a:r>
              <a:rPr lang="en-GB" sz="7400" b="1" i="1" dirty="0" smtClean="0">
                <a:effectLst/>
              </a:rPr>
              <a:t>    How great Thou art!</a:t>
            </a:r>
            <a:endParaRPr lang="en-US" sz="7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1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400" b="1" i="1" dirty="0" smtClean="0">
                <a:effectLst/>
              </a:rPr>
              <a:t>Then sings my  soul, my Saviour  God to </a:t>
            </a:r>
            <a:r>
              <a:rPr lang="en-GB" sz="7400" b="1" i="1" dirty="0">
                <a:effectLst/>
              </a:rPr>
              <a:t>Thee;</a:t>
            </a:r>
            <a:endParaRPr lang="en-US" sz="7400" dirty="0">
              <a:effectLst/>
            </a:endParaRPr>
          </a:p>
          <a:p>
            <a:pPr marL="0" indent="0" algn="ctr">
              <a:buNone/>
            </a:pPr>
            <a:r>
              <a:rPr lang="en-GB" sz="7400" b="1" i="1" dirty="0" smtClean="0">
                <a:effectLst/>
              </a:rPr>
              <a:t>How great Thou </a:t>
            </a:r>
            <a:r>
              <a:rPr lang="en-GB" sz="7400" b="1" i="1" dirty="0">
                <a:effectLst/>
              </a:rPr>
              <a:t>art</a:t>
            </a:r>
            <a:r>
              <a:rPr lang="en-GB" sz="7400" b="1" i="1" dirty="0" smtClean="0">
                <a:effectLst/>
              </a:rPr>
              <a:t>,     How great Thou </a:t>
            </a:r>
            <a:r>
              <a:rPr lang="en-GB" sz="7400" b="1" i="1" dirty="0">
                <a:effectLst/>
              </a:rPr>
              <a:t>art!</a:t>
            </a:r>
            <a:endParaRPr lang="en-US" sz="7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1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900" dirty="0" smtClean="0">
                <a:effectLst/>
                <a:latin typeface="Algerian" pitchFamily="82" charset="0"/>
              </a:rPr>
              <a:t>O Lord my God!  When I in awesome  wonder</a:t>
            </a:r>
            <a:r>
              <a:rPr lang="en-GB" sz="6900" dirty="0">
                <a:effectLst/>
                <a:latin typeface="Algerian" pitchFamily="82" charset="0"/>
              </a:rPr>
              <a:t>;</a:t>
            </a:r>
            <a:endParaRPr lang="en-US" sz="69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900" dirty="0" smtClean="0">
                <a:effectLst/>
                <a:latin typeface="Algerian" pitchFamily="82" charset="0"/>
              </a:rPr>
              <a:t>Consider all the works Thy </a:t>
            </a:r>
            <a:r>
              <a:rPr lang="en-GB" sz="6900" dirty="0">
                <a:effectLst/>
                <a:latin typeface="Algerian" pitchFamily="82" charset="0"/>
              </a:rPr>
              <a:t>hands </a:t>
            </a:r>
            <a:r>
              <a:rPr lang="en-GB" sz="6900" dirty="0" smtClean="0">
                <a:effectLst/>
                <a:latin typeface="Algerian" pitchFamily="82" charset="0"/>
              </a:rPr>
              <a:t> hath  </a:t>
            </a:r>
            <a:r>
              <a:rPr lang="en-GB" sz="6900" dirty="0">
                <a:effectLst/>
                <a:latin typeface="Algerian" pitchFamily="82" charset="0"/>
              </a:rPr>
              <a:t>made</a:t>
            </a:r>
            <a:r>
              <a:rPr lang="en-GB" sz="6900" dirty="0" smtClean="0">
                <a:effectLst/>
                <a:latin typeface="Algerian" pitchFamily="82" charset="0"/>
              </a:rPr>
              <a:t>,</a:t>
            </a:r>
            <a:endParaRPr lang="en-US" sz="69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000" dirty="0" smtClean="0">
                <a:effectLst/>
                <a:latin typeface="Algerian" pitchFamily="82" charset="0"/>
              </a:rPr>
              <a:t>I see the stars,       I hear the rolling  </a:t>
            </a:r>
            <a:r>
              <a:rPr lang="en-GB" sz="7000" dirty="0">
                <a:effectLst/>
                <a:latin typeface="Algerian" pitchFamily="82" charset="0"/>
              </a:rPr>
              <a:t>thunder,</a:t>
            </a:r>
            <a:endParaRPr lang="en-US" sz="7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000" dirty="0" smtClean="0">
                <a:effectLst/>
                <a:latin typeface="Algerian" pitchFamily="82" charset="0"/>
              </a:rPr>
              <a:t>Thy </a:t>
            </a:r>
            <a:r>
              <a:rPr lang="en-GB" sz="7000" dirty="0" err="1" smtClean="0">
                <a:effectLst/>
                <a:latin typeface="Algerian" pitchFamily="82" charset="0"/>
              </a:rPr>
              <a:t>pow’r</a:t>
            </a:r>
            <a:r>
              <a:rPr lang="en-GB" sz="7000" dirty="0" smtClean="0">
                <a:effectLst/>
                <a:latin typeface="Algerian" pitchFamily="82" charset="0"/>
              </a:rPr>
              <a:t> thro’ out            </a:t>
            </a:r>
            <a:r>
              <a:rPr lang="en-GB" sz="7000" dirty="0">
                <a:effectLst/>
                <a:latin typeface="Algerian" pitchFamily="82" charset="0"/>
              </a:rPr>
              <a:t>the universe </a:t>
            </a:r>
            <a:r>
              <a:rPr lang="en-GB" sz="7000" dirty="0" smtClean="0">
                <a:effectLst/>
                <a:latin typeface="Algerian" pitchFamily="82" charset="0"/>
              </a:rPr>
              <a:t> displayed</a:t>
            </a:r>
            <a:r>
              <a:rPr lang="en-GB" sz="7000" dirty="0">
                <a:effectLst/>
                <a:latin typeface="Algerian" pitchFamily="82" charset="0"/>
              </a:rPr>
              <a:t>,</a:t>
            </a:r>
            <a:endParaRPr lang="en-US" sz="7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400" b="1" i="1" dirty="0" smtClean="0">
                <a:solidFill>
                  <a:srgbClr val="FFFF00"/>
                </a:solidFill>
                <a:effectLst/>
              </a:rPr>
              <a:t>Then sings my  soul, my Saviour  God to Thee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;</a:t>
            </a:r>
            <a:endParaRPr lang="en-US" sz="7400" dirty="0">
              <a:solidFill>
                <a:srgbClr val="FFFF00"/>
              </a:solidFill>
              <a:effectLst/>
            </a:endParaRPr>
          </a:p>
          <a:p>
            <a:pPr marL="0" indent="0" algn="ctr">
              <a:buNone/>
            </a:pPr>
            <a:r>
              <a:rPr lang="en-GB" sz="7400" b="1" i="1" dirty="0" smtClean="0">
                <a:solidFill>
                  <a:srgbClr val="FFFF00"/>
                </a:solidFill>
                <a:effectLst/>
              </a:rPr>
              <a:t>How great Thou art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, </a:t>
            </a:r>
            <a:r>
              <a:rPr lang="en-GB" sz="7400" b="1" i="1" dirty="0" smtClean="0">
                <a:solidFill>
                  <a:srgbClr val="FFFF00"/>
                </a:solidFill>
                <a:effectLst/>
              </a:rPr>
              <a:t>    How great Thou art!</a:t>
            </a:r>
            <a:endParaRPr lang="en-US" sz="7400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1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400" b="1" i="1" dirty="0" smtClean="0">
                <a:solidFill>
                  <a:srgbClr val="FFFF00"/>
                </a:solidFill>
                <a:effectLst/>
              </a:rPr>
              <a:t>Then sings my  soul, my Saviour  God to 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Thee;</a:t>
            </a:r>
            <a:endParaRPr lang="en-US" sz="7400" dirty="0">
              <a:solidFill>
                <a:srgbClr val="FFFF00"/>
              </a:solidFill>
              <a:effectLst/>
            </a:endParaRPr>
          </a:p>
          <a:p>
            <a:pPr marL="0" indent="0" algn="ctr">
              <a:buNone/>
            </a:pPr>
            <a:r>
              <a:rPr lang="en-GB" sz="7200" b="1" i="1" dirty="0" smtClean="0">
                <a:solidFill>
                  <a:srgbClr val="FFFF00"/>
                </a:solidFill>
                <a:effectLst/>
              </a:rPr>
              <a:t>How great Thou </a:t>
            </a:r>
            <a:r>
              <a:rPr lang="en-GB" sz="7200" b="1" i="1" dirty="0">
                <a:solidFill>
                  <a:srgbClr val="FFFF00"/>
                </a:solidFill>
                <a:effectLst/>
              </a:rPr>
              <a:t>art</a:t>
            </a:r>
            <a:r>
              <a:rPr lang="en-GB" sz="7200" b="1" i="1" dirty="0" smtClean="0">
                <a:solidFill>
                  <a:srgbClr val="FFFF00"/>
                </a:solidFill>
                <a:effectLst/>
              </a:rPr>
              <a:t>,     How great Thou </a:t>
            </a:r>
            <a:r>
              <a:rPr lang="en-GB" sz="7200" b="1" i="1" dirty="0">
                <a:solidFill>
                  <a:srgbClr val="FFFF00"/>
                </a:solidFill>
                <a:effectLst/>
              </a:rPr>
              <a:t>art!</a:t>
            </a:r>
            <a:endParaRPr lang="en-US" sz="7200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1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000" dirty="0" smtClean="0">
                <a:effectLst/>
                <a:latin typeface="Algerian" pitchFamily="82" charset="0"/>
              </a:rPr>
              <a:t>When through </a:t>
            </a:r>
            <a:r>
              <a:rPr lang="en-GB" sz="7000" dirty="0">
                <a:effectLst/>
                <a:latin typeface="Algerian" pitchFamily="82" charset="0"/>
              </a:rPr>
              <a:t>the </a:t>
            </a:r>
            <a:r>
              <a:rPr lang="en-GB" sz="7000" dirty="0" smtClean="0">
                <a:effectLst/>
                <a:latin typeface="Algerian" pitchFamily="82" charset="0"/>
              </a:rPr>
              <a:t> woods and forest  </a:t>
            </a:r>
            <a:r>
              <a:rPr lang="en-GB" sz="7000" dirty="0">
                <a:effectLst/>
                <a:latin typeface="Algerian" pitchFamily="82" charset="0"/>
              </a:rPr>
              <a:t>glades </a:t>
            </a:r>
            <a:r>
              <a:rPr lang="en-GB" sz="7000" dirty="0" smtClean="0">
                <a:effectLst/>
                <a:latin typeface="Algerian" pitchFamily="82" charset="0"/>
              </a:rPr>
              <a:t>I </a:t>
            </a:r>
            <a:r>
              <a:rPr lang="en-GB" sz="7000" dirty="0">
                <a:effectLst/>
                <a:latin typeface="Algerian" pitchFamily="82" charset="0"/>
              </a:rPr>
              <a:t>wander,</a:t>
            </a:r>
            <a:endParaRPr lang="en-US" sz="7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000" dirty="0" smtClean="0">
                <a:effectLst/>
                <a:latin typeface="Algerian" pitchFamily="82" charset="0"/>
              </a:rPr>
              <a:t>And hear </a:t>
            </a:r>
            <a:r>
              <a:rPr lang="en-GB" sz="7000" dirty="0">
                <a:effectLst/>
                <a:latin typeface="Algerian" pitchFamily="82" charset="0"/>
              </a:rPr>
              <a:t>the </a:t>
            </a:r>
            <a:r>
              <a:rPr lang="en-GB" sz="7000" dirty="0" smtClean="0">
                <a:effectLst/>
                <a:latin typeface="Algerian" pitchFamily="82" charset="0"/>
              </a:rPr>
              <a:t> birds sing </a:t>
            </a:r>
            <a:r>
              <a:rPr lang="en-GB" sz="7000" dirty="0">
                <a:effectLst/>
                <a:latin typeface="Algerian" pitchFamily="82" charset="0"/>
              </a:rPr>
              <a:t>sweetly </a:t>
            </a:r>
            <a:r>
              <a:rPr lang="en-GB" sz="7000" dirty="0" smtClean="0">
                <a:effectLst/>
                <a:latin typeface="Algerian" pitchFamily="82" charset="0"/>
              </a:rPr>
              <a:t> in the </a:t>
            </a:r>
            <a:r>
              <a:rPr lang="en-GB" sz="7000" dirty="0">
                <a:effectLst/>
                <a:latin typeface="Algerian" pitchFamily="82" charset="0"/>
              </a:rPr>
              <a:t>trees</a:t>
            </a:r>
            <a:r>
              <a:rPr lang="en-GB" sz="7000" dirty="0" smtClean="0">
                <a:effectLst/>
                <a:latin typeface="Algerian" pitchFamily="82" charset="0"/>
              </a:rPr>
              <a:t>;</a:t>
            </a:r>
            <a:endParaRPr lang="en-US" sz="7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2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700" dirty="0" smtClean="0">
                <a:effectLst/>
                <a:latin typeface="Algerian" pitchFamily="82" charset="0"/>
              </a:rPr>
              <a:t>When I look down  </a:t>
            </a:r>
            <a:r>
              <a:rPr lang="en-GB" sz="6700" dirty="0">
                <a:effectLst/>
                <a:latin typeface="Algerian" pitchFamily="82" charset="0"/>
              </a:rPr>
              <a:t>from </a:t>
            </a:r>
            <a:r>
              <a:rPr lang="en-GB" sz="6700" dirty="0" smtClean="0">
                <a:effectLst/>
                <a:latin typeface="Algerian" pitchFamily="82" charset="0"/>
              </a:rPr>
              <a:t>lofty  mountain grandeur</a:t>
            </a:r>
            <a:r>
              <a:rPr lang="en-GB" sz="6700" dirty="0">
                <a:effectLst/>
                <a:latin typeface="Algerian" pitchFamily="82" charset="0"/>
              </a:rPr>
              <a:t>,</a:t>
            </a:r>
            <a:endParaRPr lang="en-US" sz="67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700" dirty="0" smtClean="0">
                <a:effectLst/>
                <a:latin typeface="Algerian" pitchFamily="82" charset="0"/>
              </a:rPr>
              <a:t>And hear the brook  and </a:t>
            </a:r>
            <a:r>
              <a:rPr lang="en-GB" sz="6700" dirty="0">
                <a:effectLst/>
                <a:latin typeface="Algerian" pitchFamily="82" charset="0"/>
              </a:rPr>
              <a:t>feel </a:t>
            </a:r>
            <a:r>
              <a:rPr lang="en-GB" sz="6700" dirty="0" smtClean="0">
                <a:effectLst/>
                <a:latin typeface="Algerian" pitchFamily="82" charset="0"/>
              </a:rPr>
              <a:t>                 the gentle breeze</a:t>
            </a:r>
            <a:r>
              <a:rPr lang="en-GB" sz="6700" dirty="0">
                <a:effectLst/>
                <a:latin typeface="Algerian" pitchFamily="82" charset="0"/>
              </a:rPr>
              <a:t>;</a:t>
            </a:r>
            <a:endParaRPr lang="en-US" sz="67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2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400" b="1" i="1" dirty="0" smtClean="0">
                <a:solidFill>
                  <a:srgbClr val="FFFF00"/>
                </a:solidFill>
                <a:effectLst/>
              </a:rPr>
              <a:t>Then sings my  soul, my Saviour  God to Thee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;</a:t>
            </a:r>
            <a:endParaRPr lang="en-US" sz="7400" dirty="0">
              <a:solidFill>
                <a:srgbClr val="FFFF00"/>
              </a:solidFill>
              <a:effectLst/>
            </a:endParaRPr>
          </a:p>
          <a:p>
            <a:pPr marL="0" indent="0" algn="ctr">
              <a:buNone/>
            </a:pPr>
            <a:r>
              <a:rPr lang="en-GB" sz="7400" b="1" i="1" dirty="0" smtClean="0">
                <a:solidFill>
                  <a:srgbClr val="FFFF00"/>
                </a:solidFill>
                <a:effectLst/>
              </a:rPr>
              <a:t>How great Thou art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, </a:t>
            </a:r>
            <a:r>
              <a:rPr lang="en-GB" sz="7400" b="1" i="1" dirty="0" smtClean="0">
                <a:solidFill>
                  <a:srgbClr val="FFFF00"/>
                </a:solidFill>
                <a:effectLst/>
              </a:rPr>
              <a:t>    How great Thou art!</a:t>
            </a:r>
            <a:endParaRPr lang="en-US" sz="7400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1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400" b="1" i="1" dirty="0" smtClean="0">
                <a:solidFill>
                  <a:srgbClr val="FFFF00"/>
                </a:solidFill>
                <a:effectLst/>
              </a:rPr>
              <a:t>Then sings my  soul, my Saviour  God to </a:t>
            </a:r>
            <a:r>
              <a:rPr lang="en-GB" sz="7400" b="1" i="1" dirty="0">
                <a:solidFill>
                  <a:srgbClr val="FFFF00"/>
                </a:solidFill>
                <a:effectLst/>
              </a:rPr>
              <a:t>Thee;</a:t>
            </a:r>
            <a:endParaRPr lang="en-US" sz="7400" dirty="0">
              <a:solidFill>
                <a:srgbClr val="FFFF00"/>
              </a:solidFill>
              <a:effectLst/>
            </a:endParaRPr>
          </a:p>
          <a:p>
            <a:pPr marL="0" indent="0" algn="ctr">
              <a:buNone/>
            </a:pPr>
            <a:r>
              <a:rPr lang="en-GB" sz="7300" b="1" i="1" dirty="0" smtClean="0">
                <a:solidFill>
                  <a:srgbClr val="FFFF00"/>
                </a:solidFill>
                <a:effectLst/>
              </a:rPr>
              <a:t>How great Thou </a:t>
            </a:r>
            <a:r>
              <a:rPr lang="en-GB" sz="7300" b="1" i="1" dirty="0">
                <a:solidFill>
                  <a:srgbClr val="FFFF00"/>
                </a:solidFill>
                <a:effectLst/>
              </a:rPr>
              <a:t>art</a:t>
            </a:r>
            <a:r>
              <a:rPr lang="en-GB" sz="7300" b="1" i="1" dirty="0" smtClean="0">
                <a:solidFill>
                  <a:srgbClr val="FFFF00"/>
                </a:solidFill>
                <a:effectLst/>
              </a:rPr>
              <a:t>,     How great Thou </a:t>
            </a:r>
            <a:r>
              <a:rPr lang="en-GB" sz="7300" b="1" i="1" dirty="0">
                <a:solidFill>
                  <a:srgbClr val="FFFF00"/>
                </a:solidFill>
                <a:effectLst/>
              </a:rPr>
              <a:t>art!</a:t>
            </a:r>
            <a:endParaRPr lang="en-US" sz="7300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1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752</TotalTime>
  <Words>341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99</cp:revision>
  <dcterms:created xsi:type="dcterms:W3CDTF">2012-08-25T10:40:27Z</dcterms:created>
  <dcterms:modified xsi:type="dcterms:W3CDTF">2018-09-16T09:04:07Z</dcterms:modified>
</cp:coreProperties>
</file>