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71" r:id="rId5"/>
    <p:sldId id="279" r:id="rId6"/>
    <p:sldId id="272" r:id="rId7"/>
    <p:sldId id="280" r:id="rId8"/>
    <p:sldId id="281" r:id="rId9"/>
    <p:sldId id="282" r:id="rId10"/>
    <p:sldId id="274" r:id="rId11"/>
    <p:sldId id="288" r:id="rId12"/>
    <p:sldId id="283" r:id="rId13"/>
    <p:sldId id="284" r:id="rId14"/>
    <p:sldId id="276" r:id="rId15"/>
    <p:sldId id="287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630"/>
            <a:ext cx="9108504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      Gospel Hymns and Songs </a:t>
            </a:r>
            <a:r>
              <a:rPr lang="en-US" sz="7200" b="1" dirty="0" smtClean="0">
                <a:latin typeface="Comic Sans MS" pitchFamily="66" charset="0"/>
              </a:rPr>
              <a:t>140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1429306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Laying  my treasure up  there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All the love of my heart, and my soul, and strength,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And the work that with Jesus I share,</a:t>
            </a:r>
            <a:endParaRPr lang="en-US" sz="7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Are but some of the riches I’ll find there at length,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For I’m laying my treasure up there.</a:t>
            </a:r>
            <a:endParaRPr lang="en-US" sz="7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 am laying my treasure            up there, up there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In that beautiful city so fair; . . 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28600"/>
            <a:ext cx="9144000" cy="70866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b="1" i="1" dirty="0" smtClean="0"/>
              <a:t>When its glories unfold I’ll have riches untold,</a:t>
            </a:r>
            <a:endParaRPr lang="en-US" sz="78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800" b="1" i="1" dirty="0" smtClean="0"/>
              <a:t>For I’m laying my treasure up there.</a:t>
            </a:r>
            <a:r>
              <a:rPr lang="en-GB" sz="7800" dirty="0" smtClean="0"/>
              <a:t> </a:t>
            </a:r>
            <a:endParaRPr lang="en-US" sz="7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So </a:t>
            </a:r>
            <a:r>
              <a:rPr lang="en-GB" sz="7200" dirty="0" err="1" smtClean="0">
                <a:latin typeface="Algerian" pitchFamily="82" charset="0"/>
              </a:rPr>
              <a:t>altho</a:t>
            </a:r>
            <a:r>
              <a:rPr lang="en-GB" sz="7200" dirty="0" smtClean="0">
                <a:latin typeface="Algerian" pitchFamily="82" charset="0"/>
              </a:rPr>
              <a:t>’ a poor pilgrim on earth  I may roam,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Ever constant in watching and prayer,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800" dirty="0" smtClean="0">
                <a:latin typeface="Algerian" pitchFamily="82" charset="0"/>
              </a:rPr>
              <a:t>Soon I’ll hear the glad summons to start for my home,</a:t>
            </a:r>
            <a:endParaRPr lang="en-US" sz="6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800" dirty="0" smtClean="0">
                <a:latin typeface="Algerian" pitchFamily="82" charset="0"/>
              </a:rPr>
              <a:t>For I’m laying my treasure up there.</a:t>
            </a:r>
            <a:r>
              <a:rPr lang="en-US" sz="6800" dirty="0" smtClean="0">
                <a:latin typeface="Algerian" pitchFamily="82" charset="0"/>
              </a:rPr>
              <a:t> </a:t>
            </a:r>
            <a:endParaRPr lang="en-US" sz="6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 am laying my treasure            up there, up there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In that beautiful city so fair; . . 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28600"/>
            <a:ext cx="9144000" cy="70866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b="1" i="1" dirty="0" smtClean="0"/>
              <a:t>When its glories unfold I’ll have riches untold,</a:t>
            </a:r>
            <a:endParaRPr lang="en-US" sz="78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800" b="1" i="1" dirty="0" smtClean="0"/>
              <a:t>For I’m laying my treasure up there.</a:t>
            </a:r>
            <a:r>
              <a:rPr lang="en-GB" sz="7800" dirty="0" smtClean="0"/>
              <a:t> </a:t>
            </a:r>
            <a:endParaRPr lang="en-US" sz="7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On the mountain of Zion beyond the blue sky,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Stands a city so wondrous and fair;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 expect to depart for that land, by and by,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For I’m laying my treasure up there</a:t>
            </a:r>
            <a:r>
              <a:rPr lang="en-GB" sz="5200" dirty="0" smtClean="0">
                <a:latin typeface="Algerian" pitchFamily="82" charset="0"/>
              </a:rPr>
              <a:t>.</a:t>
            </a:r>
            <a:endParaRPr lang="en-US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 am laying my treasure            up there, up there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In that beautiful city so fair; . . 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28600"/>
            <a:ext cx="9144000" cy="70866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b="1" i="1" dirty="0" smtClean="0"/>
              <a:t>When its glories unfold I’ll have riches untold,</a:t>
            </a:r>
            <a:endParaRPr lang="en-US" sz="78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800" b="1" i="1" dirty="0" smtClean="0"/>
              <a:t>For I’m laying my treasure up there.</a:t>
            </a:r>
            <a:r>
              <a:rPr lang="en-GB" sz="7800" dirty="0" smtClean="0"/>
              <a:t> </a:t>
            </a:r>
            <a:endParaRPr lang="en-US" sz="7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There’s a mansion awaiting God’s people, I’m told,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Which the Saviour has gone to prepare;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38000"/>
            <a:ext cx="9144000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700" dirty="0" smtClean="0">
                <a:latin typeface="Algerian" pitchFamily="82" charset="0"/>
              </a:rPr>
              <a:t>There the walls are of jasper,    the streets are   of gold,</a:t>
            </a:r>
            <a:endParaRPr lang="en-US" sz="6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700" dirty="0" smtClean="0">
                <a:latin typeface="Algerian" pitchFamily="82" charset="0"/>
              </a:rPr>
              <a:t>I am laying my treasure up there.</a:t>
            </a:r>
            <a:endParaRPr lang="en-US" sz="6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 am laying my treasure            up there, up there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In that beautiful city so fair; . . 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28600"/>
            <a:ext cx="9144000" cy="70866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b="1" i="1" dirty="0" smtClean="0"/>
              <a:t>When its glories unfold I’ll have riches untold,</a:t>
            </a:r>
            <a:endParaRPr lang="en-US" sz="78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800" b="1" i="1" dirty="0" smtClean="0"/>
              <a:t>For I’m laying my treasure up there.</a:t>
            </a:r>
            <a:r>
              <a:rPr lang="en-GB" sz="7800" dirty="0" smtClean="0"/>
              <a:t> </a:t>
            </a:r>
            <a:endParaRPr lang="en-US" sz="7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1440</TotalTime>
  <Words>318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      Gospel Hymns and Songs 140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128</cp:revision>
  <dcterms:created xsi:type="dcterms:W3CDTF">2012-08-25T10:40:27Z</dcterms:created>
  <dcterms:modified xsi:type="dcterms:W3CDTF">2018-09-17T17:29:49Z</dcterms:modified>
</cp:coreProperties>
</file>