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28" y="-69378"/>
            <a:ext cx="91440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9000" b="1" dirty="0" smtClean="0">
                <a:latin typeface="Comic Sans MS" pitchFamily="66" charset="0"/>
              </a:rPr>
              <a:t>141</a:t>
            </a:r>
            <a:endParaRPr lang="en-US" sz="9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896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I shall see the king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b="1" i="1" dirty="0" smtClean="0"/>
              <a:t>And forever endless praises sing;</a:t>
            </a:r>
            <a:endParaRPr lang="en-US" sz="7000" dirty="0" smtClean="0"/>
          </a:p>
          <a:p>
            <a:pPr algn="ctr">
              <a:buNone/>
            </a:pPr>
            <a:r>
              <a:rPr lang="en-GB" sz="7000" b="1" i="1" dirty="0" smtClean="0"/>
              <a:t>“</a:t>
            </a:r>
            <a:r>
              <a:rPr lang="en-GB" sz="7000" b="1" i="1" dirty="0" err="1" smtClean="0"/>
              <a:t>Twas</a:t>
            </a:r>
            <a:r>
              <a:rPr lang="en-GB" sz="7000" b="1" i="1" dirty="0" smtClean="0"/>
              <a:t> on </a:t>
            </a:r>
            <a:r>
              <a:rPr lang="en-GB" sz="7000" b="1" i="1" dirty="0" err="1" smtClean="0"/>
              <a:t>calvary</a:t>
            </a:r>
            <a:r>
              <a:rPr lang="en-GB" sz="7000" b="1" i="1" dirty="0" smtClean="0"/>
              <a:t> Jesus died for me;</a:t>
            </a:r>
            <a:endParaRPr lang="en-US" sz="7000" dirty="0" smtClean="0"/>
          </a:p>
          <a:p>
            <a:pPr algn="ctr">
              <a:buNone/>
            </a:pPr>
            <a:r>
              <a:rPr lang="en-GB" sz="7000" b="1" i="1" dirty="0" smtClean="0"/>
              <a:t> I shall see the King someday.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I shall see           the King</a:t>
            </a:r>
            <a:endParaRPr lang="en-US" sz="71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Where the    angels sing,</a:t>
            </a:r>
            <a:endParaRPr lang="en-US" sz="71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I shall see the king some day,</a:t>
            </a:r>
            <a:endParaRPr lang="en-US" sz="71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300" dirty="0" smtClean="0">
                <a:latin typeface="Algerian" pitchFamily="82" charset="0"/>
              </a:rPr>
              <a:t>In the better land,</a:t>
            </a:r>
            <a:endParaRPr lang="en-US" sz="73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7300" dirty="0" smtClean="0">
                <a:latin typeface="Algerian" pitchFamily="82" charset="0"/>
              </a:rPr>
              <a:t>On the golden strand,</a:t>
            </a:r>
            <a:endParaRPr lang="en-US" sz="73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7300" dirty="0" smtClean="0">
                <a:latin typeface="Algerian" pitchFamily="82" charset="0"/>
              </a:rPr>
              <a:t>And with Him shall ever stay.</a:t>
            </a:r>
            <a:endParaRPr lang="en-US" sz="7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b="1" i="1" dirty="0" smtClean="0"/>
              <a:t>And forever endless praises sing;</a:t>
            </a:r>
            <a:endParaRPr lang="en-US" sz="7000" dirty="0" smtClean="0"/>
          </a:p>
          <a:p>
            <a:pPr algn="ctr">
              <a:buNone/>
            </a:pPr>
            <a:r>
              <a:rPr lang="en-GB" sz="7000" b="1" i="1" dirty="0" smtClean="0"/>
              <a:t>“</a:t>
            </a:r>
            <a:r>
              <a:rPr lang="en-GB" sz="7000" b="1" i="1" dirty="0" err="1" smtClean="0"/>
              <a:t>Twas</a:t>
            </a:r>
            <a:r>
              <a:rPr lang="en-GB" sz="7000" b="1" i="1" dirty="0" smtClean="0"/>
              <a:t> on </a:t>
            </a:r>
            <a:r>
              <a:rPr lang="en-GB" sz="7000" b="1" i="1" dirty="0" err="1" smtClean="0"/>
              <a:t>calvary</a:t>
            </a:r>
            <a:r>
              <a:rPr lang="en-GB" sz="7000" b="1" i="1" dirty="0" smtClean="0"/>
              <a:t> Jesus died for me;</a:t>
            </a:r>
            <a:endParaRPr lang="en-US" sz="7000" dirty="0" smtClean="0"/>
          </a:p>
          <a:p>
            <a:pPr algn="ctr">
              <a:buNone/>
            </a:pPr>
            <a:r>
              <a:rPr lang="en-GB" sz="7000" b="1" i="1" dirty="0" smtClean="0"/>
              <a:t> I shall see the King someday.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In the land             of song,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In the glory throng,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900" dirty="0" smtClean="0">
                <a:latin typeface="Algerian" pitchFamily="82" charset="0"/>
              </a:rPr>
              <a:t>Where there never </a:t>
            </a:r>
            <a:r>
              <a:rPr lang="en-GB" sz="7200" dirty="0" smtClean="0">
                <a:latin typeface="Algerian" pitchFamily="82" charset="0"/>
              </a:rPr>
              <a:t>comes a night,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With my Lord     once slain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shall ever reign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In the glory-land of light.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b="1" i="1" dirty="0" smtClean="0"/>
              <a:t>And forever endless praises sing;</a:t>
            </a:r>
            <a:endParaRPr lang="en-US" sz="7000" dirty="0" smtClean="0"/>
          </a:p>
          <a:p>
            <a:pPr algn="ctr">
              <a:buNone/>
            </a:pPr>
            <a:r>
              <a:rPr lang="en-GB" sz="7000" b="1" i="1" dirty="0" smtClean="0"/>
              <a:t>“</a:t>
            </a:r>
            <a:r>
              <a:rPr lang="en-GB" sz="7000" b="1" i="1" dirty="0" err="1" smtClean="0"/>
              <a:t>Twas</a:t>
            </a:r>
            <a:r>
              <a:rPr lang="en-GB" sz="7000" b="1" i="1" dirty="0" smtClean="0"/>
              <a:t> on </a:t>
            </a:r>
            <a:r>
              <a:rPr lang="en-GB" sz="7000" b="1" i="1" dirty="0" err="1" smtClean="0"/>
              <a:t>calvary</a:t>
            </a:r>
            <a:r>
              <a:rPr lang="en-GB" sz="7000" b="1" i="1" dirty="0" smtClean="0"/>
              <a:t> Jesus died for me;</a:t>
            </a:r>
            <a:endParaRPr lang="en-US" sz="7000" dirty="0" smtClean="0"/>
          </a:p>
          <a:p>
            <a:pPr algn="ctr">
              <a:buNone/>
            </a:pPr>
            <a:r>
              <a:rPr lang="en-GB" sz="7000" b="1" i="1" dirty="0" smtClean="0"/>
              <a:t> I shall see the King someday.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I shall see           the King,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All my tributes bring,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And shall look upon His face;</a:t>
            </a:r>
            <a:endParaRPr lang="en-US" sz="7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99392"/>
            <a:ext cx="9324528" cy="7056784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Then my song shall be 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How He      ransomed me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GB" sz="7200" dirty="0" smtClean="0">
                <a:latin typeface="Algerian" pitchFamily="82" charset="0"/>
              </a:rPr>
              <a:t>And has kept me by His grace.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1804</TotalTime>
  <Words>182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cross</vt:lpstr>
      <vt:lpstr>Gospel Hymns and Songs 141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190</cp:revision>
  <dcterms:created xsi:type="dcterms:W3CDTF">2012-08-25T10:40:27Z</dcterms:created>
  <dcterms:modified xsi:type="dcterms:W3CDTF">2018-09-17T17:29:28Z</dcterms:modified>
</cp:coreProperties>
</file>