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4" r:id="rId4"/>
    <p:sldId id="271" r:id="rId5"/>
    <p:sldId id="275" r:id="rId6"/>
    <p:sldId id="272" r:id="rId7"/>
    <p:sldId id="273" r:id="rId8"/>
    <p:sldId id="276" r:id="rId9"/>
    <p:sldId id="277" r:id="rId10"/>
    <p:sldId id="278" r:id="rId11"/>
    <p:sldId id="279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18" y="-196864"/>
            <a:ext cx="88392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Gospel Hymns and Songs </a:t>
            </a:r>
            <a:r>
              <a:rPr lang="en-US" sz="8800" b="1" dirty="0" smtClean="0">
                <a:latin typeface="Comic Sans MS" pitchFamily="66" charset="0"/>
              </a:rPr>
              <a:t>143</a:t>
            </a:r>
            <a:endParaRPr lang="en-US" sz="88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3"/>
            <a:ext cx="9144000" cy="52864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500" dirty="0" smtClean="0">
                <a:latin typeface="Algerian" pitchFamily="82" charset="0"/>
              </a:rPr>
              <a:t>The end of the road</a:t>
            </a:r>
            <a:endParaRPr lang="en-US" sz="12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71462"/>
            <a:ext cx="9215438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When I come to the end of the </a:t>
            </a:r>
            <a:r>
              <a:rPr lang="en-GB" sz="7760" dirty="0" smtClean="0">
                <a:latin typeface="Algerian" pitchFamily="82" charset="0"/>
              </a:rPr>
              <a:t>long, long, road,</a:t>
            </a:r>
            <a:endParaRPr lang="en-US" sz="776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And trials will all be past,</a:t>
            </a: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71462"/>
            <a:ext cx="9215438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I shall look in the face of my dearest Friend,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Safe home in His </a:t>
            </a:r>
            <a:r>
              <a:rPr lang="en-GB" sz="8000" dirty="0" err="1" smtClean="0">
                <a:latin typeface="Algerian" pitchFamily="82" charset="0"/>
              </a:rPr>
              <a:t>heav’n</a:t>
            </a:r>
            <a:r>
              <a:rPr lang="en-GB" sz="8000" dirty="0" smtClean="0">
                <a:latin typeface="Algerian" pitchFamily="82" charset="0"/>
              </a:rPr>
              <a:t> at last…</a:t>
            </a: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-71462"/>
            <a:ext cx="9215438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200" b="1" i="1" dirty="0" smtClean="0">
                <a:latin typeface="Algerian" pitchFamily="82" charset="0"/>
              </a:rPr>
              <a:t>When I come to the end, the end of the road,</a:t>
            </a:r>
            <a:endParaRPr lang="en-US" sz="8200" b="1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8200" b="1" i="1" dirty="0" smtClean="0">
                <a:latin typeface="Algerian" pitchFamily="82" charset="0"/>
              </a:rPr>
              <a:t>To the land of eternity,</a:t>
            </a:r>
            <a:endParaRPr lang="en-US" sz="82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-71462"/>
            <a:ext cx="9215438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000" b="1" i="1" dirty="0" smtClean="0">
                <a:latin typeface="Algerian" pitchFamily="82" charset="0"/>
              </a:rPr>
              <a:t>When I come to the end of life’s long road,</a:t>
            </a:r>
            <a:endParaRPr lang="en-US" sz="8000" b="1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8000" b="1" i="1" dirty="0" smtClean="0">
                <a:latin typeface="Algerian" pitchFamily="82" charset="0"/>
              </a:rPr>
              <a:t>The face of                     my Lord  I’ll see.</a:t>
            </a:r>
            <a:endParaRPr lang="en-US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71462"/>
            <a:ext cx="9215438" cy="7029400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When I come to the end of the long, long road,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spcBef>
                <a:spcPts val="30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The shadows                 will flee away,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71462"/>
            <a:ext cx="9215438" cy="7029400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And I’ll stand in the glorious light of God,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spcBef>
                <a:spcPts val="30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Where </a:t>
            </a:r>
            <a:r>
              <a:rPr lang="en-GB" sz="8000" dirty="0" err="1" smtClean="0">
                <a:latin typeface="Algerian" pitchFamily="82" charset="0"/>
              </a:rPr>
              <a:t>dwelleth</a:t>
            </a:r>
            <a:r>
              <a:rPr lang="en-GB" sz="8000" dirty="0" smtClean="0">
                <a:latin typeface="Algerian" pitchFamily="82" charset="0"/>
              </a:rPr>
              <a:t> eternal day…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-71462"/>
            <a:ext cx="9215438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200" b="1" i="1" dirty="0" smtClean="0">
                <a:latin typeface="Algerian" pitchFamily="82" charset="0"/>
              </a:rPr>
              <a:t>When I come to the end, the end of the road,</a:t>
            </a:r>
            <a:endParaRPr lang="en-US" sz="8200" b="1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8200" b="1" i="1" dirty="0" smtClean="0">
                <a:latin typeface="Algerian" pitchFamily="82" charset="0"/>
              </a:rPr>
              <a:t>To the land of eternity,</a:t>
            </a:r>
            <a:endParaRPr lang="en-US" sz="82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-71462"/>
            <a:ext cx="9215438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000" b="1" i="1" dirty="0" smtClean="0">
                <a:latin typeface="Algerian" pitchFamily="82" charset="0"/>
              </a:rPr>
              <a:t>When I come to the end of life’s long road,</a:t>
            </a:r>
            <a:endParaRPr lang="en-US" sz="8000" b="1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8000" b="1" i="1" dirty="0" smtClean="0">
                <a:latin typeface="Algerian" pitchFamily="82" charset="0"/>
              </a:rPr>
              <a:t>The face of                     my Lord  I’ll see.</a:t>
            </a:r>
            <a:endParaRPr lang="en-US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71462"/>
            <a:ext cx="9215438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Looking back o’er the years that were hard and drear;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The hand of the Christ I’ll see;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71462"/>
            <a:ext cx="9215438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300" dirty="0" smtClean="0">
                <a:latin typeface="Algerian" pitchFamily="82" charset="0"/>
              </a:rPr>
              <a:t>While my heart will go forth with a song         of praise,</a:t>
            </a:r>
            <a:endParaRPr lang="en-US" sz="73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300" dirty="0" smtClean="0">
                <a:latin typeface="Algerian" pitchFamily="82" charset="0"/>
              </a:rPr>
              <a:t>  Because of His      love for me…</a:t>
            </a:r>
            <a:endParaRPr lang="en-US" sz="7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-71462"/>
            <a:ext cx="9215438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200" b="1" i="1" dirty="0" smtClean="0">
                <a:latin typeface="Algerian" pitchFamily="82" charset="0"/>
              </a:rPr>
              <a:t>When I come to the end, the end of the road,</a:t>
            </a:r>
            <a:endParaRPr lang="en-US" sz="8200" b="1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8200" b="1" i="1" dirty="0" smtClean="0">
                <a:latin typeface="Algerian" pitchFamily="82" charset="0"/>
              </a:rPr>
              <a:t>To the land of eternity,</a:t>
            </a:r>
            <a:endParaRPr lang="en-US" sz="82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-71462"/>
            <a:ext cx="9215438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000" b="1" i="1" dirty="0" smtClean="0">
                <a:latin typeface="Algerian" pitchFamily="82" charset="0"/>
              </a:rPr>
              <a:t>When I come to the end of life’s long road,</a:t>
            </a:r>
            <a:endParaRPr lang="en-US" sz="8000" b="1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8000" b="1" i="1" dirty="0" smtClean="0">
                <a:latin typeface="Algerian" pitchFamily="82" charset="0"/>
              </a:rPr>
              <a:t>The face of                     my Lord  I’ll see.</a:t>
            </a:r>
            <a:endParaRPr lang="en-US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1467</TotalTime>
  <Words>237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cross</vt:lpstr>
      <vt:lpstr>Gospel Hymns and Songs 143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68</cp:revision>
  <dcterms:created xsi:type="dcterms:W3CDTF">2012-08-25T10:40:27Z</dcterms:created>
  <dcterms:modified xsi:type="dcterms:W3CDTF">2018-09-17T17:29:08Z</dcterms:modified>
</cp:coreProperties>
</file>