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97" r:id="rId3"/>
    <p:sldId id="304" r:id="rId4"/>
    <p:sldId id="303" r:id="rId5"/>
    <p:sldId id="298" r:id="rId6"/>
    <p:sldId id="306" r:id="rId7"/>
    <p:sldId id="305" r:id="rId8"/>
    <p:sldId id="299" r:id="rId9"/>
    <p:sldId id="314" r:id="rId10"/>
    <p:sldId id="315" r:id="rId11"/>
    <p:sldId id="313" r:id="rId12"/>
    <p:sldId id="307" r:id="rId13"/>
    <p:sldId id="308" r:id="rId14"/>
    <p:sldId id="309" r:id="rId15"/>
    <p:sldId id="301" r:id="rId16"/>
    <p:sldId id="317" r:id="rId17"/>
    <p:sldId id="316" r:id="rId18"/>
    <p:sldId id="310" r:id="rId19"/>
    <p:sldId id="311" r:id="rId20"/>
    <p:sldId id="31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8" y="-53988"/>
            <a:ext cx="9252520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145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60"/>
            <a:ext cx="9144000" cy="5214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WHEN THEY RING THE GOLDEN BELLS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0"/>
            <a:ext cx="942978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We shall only know the blessing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Of our Father’s sweet caressing,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173086"/>
            <a:ext cx="942978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 smtClean="0">
                <a:latin typeface="Algerian" pitchFamily="82" charset="0"/>
              </a:rPr>
              <a:t>When they ring the golden bells for you and me. 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918051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Don’t you hear the bells now ringing?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000" b="1" i="1" dirty="0" smtClean="0">
                <a:effectLst/>
                <a:latin typeface="+mj-lt"/>
              </a:rPr>
              <a:t>Don’t you here the angels singing?</a:t>
            </a:r>
            <a:endParaRPr lang="en-GB" sz="8000" dirty="0" smtClean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err="1" smtClean="0">
                <a:effectLst/>
                <a:latin typeface="+mj-lt"/>
              </a:rPr>
              <a:t>‘Tis</a:t>
            </a:r>
            <a:r>
              <a:rPr lang="en-GB" sz="8800" b="1" i="1" dirty="0" smtClean="0">
                <a:effectLst/>
                <a:latin typeface="+mj-lt"/>
              </a:rPr>
              <a:t> the glory hallelujah Jubilee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In that far-off sweet forever;</a:t>
            </a:r>
            <a:endParaRPr lang="en-GB" sz="8800" dirty="0" smtClean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243408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Just beyond the shining river;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When they ring the golden bells for you and me</a:t>
            </a:r>
            <a:endParaRPr lang="en-GB" sz="8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0"/>
            <a:ext cx="942978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our days shall know their number;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in death we sweetly slumber;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0"/>
            <a:ext cx="942978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When the King commands the spirit to be free;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Nevermore with anguish laden,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0"/>
            <a:ext cx="942978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We shall reach that lovely Aiden,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they ring  the golden bells for you and me.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918051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Don’t you hear the bells now ringing?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000" b="1" i="1" dirty="0" smtClean="0">
                <a:effectLst/>
                <a:latin typeface="+mj-lt"/>
              </a:rPr>
              <a:t>Don’t you here the angels singing?</a:t>
            </a:r>
            <a:endParaRPr lang="en-GB" sz="8000" dirty="0" smtClean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err="1" smtClean="0">
                <a:effectLst/>
                <a:latin typeface="+mj-lt"/>
              </a:rPr>
              <a:t>‘Tis</a:t>
            </a:r>
            <a:r>
              <a:rPr lang="en-GB" sz="8800" b="1" i="1" dirty="0" smtClean="0">
                <a:effectLst/>
                <a:latin typeface="+mj-lt"/>
              </a:rPr>
              <a:t> the glory hallelujah Jubilee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In that far-off sweet forever;</a:t>
            </a:r>
            <a:endParaRPr lang="en-GB" sz="8800" dirty="0" smtClean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918051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There’s a land beyond the river,</a:t>
            </a:r>
          </a:p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That we call the sweet forever;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243408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Just beyond the shining river;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When they ring the golden bells for you and me</a:t>
            </a:r>
            <a:endParaRPr lang="en-GB" sz="8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918051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we only reach that shore by faith’s decree;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One by one we’ll gain the portals,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918051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There to dwell with the immortals,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they ring the golden bells for you and me.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918051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Don’t you hear the bells now ringing?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000" b="1" i="1" dirty="0" smtClean="0">
                <a:effectLst/>
                <a:latin typeface="+mj-lt"/>
              </a:rPr>
              <a:t>Don’t you here the angels singing?</a:t>
            </a:r>
            <a:endParaRPr lang="en-GB" sz="8000" dirty="0" smtClean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err="1" smtClean="0">
                <a:effectLst/>
                <a:latin typeface="+mj-lt"/>
              </a:rPr>
              <a:t>‘Tis</a:t>
            </a:r>
            <a:r>
              <a:rPr lang="en-GB" sz="8800" b="1" i="1" dirty="0" smtClean="0">
                <a:effectLst/>
                <a:latin typeface="+mj-lt"/>
              </a:rPr>
              <a:t> the glory hallelujah Jubilee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In that far-off sweet forever;</a:t>
            </a:r>
            <a:endParaRPr lang="en-GB" sz="8800" dirty="0" smtClean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243408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Just beyond the shining river;</a:t>
            </a:r>
            <a:endParaRPr lang="en-GB" sz="8800" dirty="0" smtClean="0">
              <a:effectLst/>
              <a:latin typeface="+mj-lt"/>
            </a:endParaRPr>
          </a:p>
          <a:p>
            <a:pPr algn="ctr">
              <a:buNone/>
            </a:pPr>
            <a:r>
              <a:rPr lang="en-GB" sz="8800" b="1" i="1" dirty="0" smtClean="0">
                <a:effectLst/>
                <a:latin typeface="+mj-lt"/>
              </a:rPr>
              <a:t>When they ring the golden bells for you and me</a:t>
            </a:r>
            <a:endParaRPr lang="en-GB" sz="8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42978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We shall know no sin or sorrow,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In that haven of tomorrow,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0"/>
            <a:ext cx="9429784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When our barque shall sail beyond the silver sea;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1103</TotalTime>
  <Words>285</Words>
  <Application>Microsoft Office PowerPoint</Application>
  <PresentationFormat>On-screen Show (4:3)</PresentationFormat>
  <Paragraphs>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cross</vt:lpstr>
      <vt:lpstr>Gospel Hymns and Songs 145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129</cp:revision>
  <dcterms:created xsi:type="dcterms:W3CDTF">2012-08-25T10:40:27Z</dcterms:created>
  <dcterms:modified xsi:type="dcterms:W3CDTF">2018-09-17T17:28:27Z</dcterms:modified>
</cp:coreProperties>
</file>