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147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33123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b="1" dirty="0" smtClean="0">
                <a:latin typeface="Algerian" pitchFamily="82" charset="0"/>
              </a:rPr>
              <a:t>Sweet by and by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There’s </a:t>
            </a: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 land that is fairer than day,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And </a:t>
            </a: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by faith we can see it afar;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For </a:t>
            </a: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the Father waits over the way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To </a:t>
            </a: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prepare us a dwelling place there.</a:t>
            </a:r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>
                <a:effectLst/>
              </a:rPr>
              <a:t>the sweet by and by,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We </a:t>
            </a:r>
            <a:r>
              <a:rPr lang="en-GB" sz="6000" b="1" i="1" dirty="0">
                <a:effectLst/>
              </a:rPr>
              <a:t>shall meet on that beautiful shore;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>
                <a:effectLst/>
              </a:rPr>
              <a:t>the sweet by and by,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We </a:t>
            </a:r>
            <a:r>
              <a:rPr lang="en-GB" sz="6000" b="1" i="1" dirty="0">
                <a:effectLst/>
              </a:rPr>
              <a:t>shall meet on that beautiful shore.</a:t>
            </a:r>
            <a:endParaRPr lang="en-US" sz="6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51872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200" b="1" dirty="0" smtClean="0">
                <a:effectLst/>
                <a:latin typeface="Algerian" pitchFamily="82" charset="0"/>
              </a:rPr>
              <a:t>We </a:t>
            </a:r>
            <a:r>
              <a:rPr lang="en-GB" sz="5200" b="1" dirty="0">
                <a:effectLst/>
                <a:latin typeface="Algerian" pitchFamily="82" charset="0"/>
              </a:rPr>
              <a:t>shall sing on that beautiful shore</a:t>
            </a:r>
            <a:endParaRPr lang="en-US" sz="5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  <a:latin typeface="Algerian" pitchFamily="82" charset="0"/>
              </a:rPr>
              <a:t>The </a:t>
            </a:r>
            <a:r>
              <a:rPr lang="en-GB" sz="5200" b="1" dirty="0">
                <a:effectLst/>
                <a:latin typeface="Algerian" pitchFamily="82" charset="0"/>
              </a:rPr>
              <a:t>melodious songs of the blest;</a:t>
            </a:r>
            <a:endParaRPr lang="en-US" sz="5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  <a:latin typeface="Algerian" pitchFamily="82" charset="0"/>
              </a:rPr>
              <a:t>And </a:t>
            </a:r>
            <a:r>
              <a:rPr lang="en-GB" sz="5200" b="1" dirty="0">
                <a:effectLst/>
                <a:latin typeface="Algerian" pitchFamily="82" charset="0"/>
              </a:rPr>
              <a:t>our spirits shall sorrow no more-</a:t>
            </a:r>
            <a:endParaRPr lang="en-US" sz="52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5200" b="1" dirty="0" smtClean="0">
                <a:effectLst/>
                <a:latin typeface="Algerian" pitchFamily="82" charset="0"/>
              </a:rPr>
              <a:t>Not </a:t>
            </a:r>
            <a:r>
              <a:rPr lang="en-GB" sz="5200" b="1" dirty="0">
                <a:effectLst/>
                <a:latin typeface="Algerian" pitchFamily="82" charset="0"/>
              </a:rPr>
              <a:t>a sigh for the blessing of rest.</a:t>
            </a:r>
            <a:endParaRPr lang="en-US" sz="52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857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>
                <a:effectLst/>
              </a:rPr>
              <a:t>the sweet by and by,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We </a:t>
            </a:r>
            <a:r>
              <a:rPr lang="en-GB" sz="6000" b="1" i="1" dirty="0">
                <a:effectLst/>
              </a:rPr>
              <a:t>shall meet on that beautiful shore;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>
                <a:effectLst/>
              </a:rPr>
              <a:t>the sweet by and by,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We </a:t>
            </a:r>
            <a:r>
              <a:rPr lang="en-GB" sz="6000" b="1" i="1" dirty="0">
                <a:effectLst/>
              </a:rPr>
              <a:t>shall meet on that beautiful shore.</a:t>
            </a:r>
            <a:endParaRPr lang="en-US" sz="6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8079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300" b="1" dirty="0" smtClean="0">
                <a:effectLst/>
                <a:latin typeface="Algerian" pitchFamily="82" charset="0"/>
              </a:rPr>
              <a:t>To </a:t>
            </a:r>
            <a:r>
              <a:rPr lang="en-GB" sz="4300" b="1" dirty="0">
                <a:effectLst/>
                <a:latin typeface="Algerian" pitchFamily="82" charset="0"/>
              </a:rPr>
              <a:t>our </a:t>
            </a:r>
            <a:r>
              <a:rPr lang="en-GB" sz="4300" b="1" dirty="0" smtClean="0">
                <a:effectLst/>
                <a:latin typeface="Algerian" pitchFamily="82" charset="0"/>
              </a:rPr>
              <a:t>bountiful </a:t>
            </a:r>
            <a:r>
              <a:rPr lang="en-GB" sz="4300" b="1" dirty="0">
                <a:effectLst/>
                <a:latin typeface="Algerian" pitchFamily="82" charset="0"/>
              </a:rPr>
              <a:t>Father above</a:t>
            </a:r>
            <a:endParaRPr lang="en-US" sz="43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4300" b="1" dirty="0" smtClean="0">
                <a:effectLst/>
                <a:latin typeface="Algerian" pitchFamily="82" charset="0"/>
              </a:rPr>
              <a:t>We </a:t>
            </a:r>
            <a:r>
              <a:rPr lang="en-GB" sz="4300" b="1" dirty="0">
                <a:effectLst/>
                <a:latin typeface="Algerian" pitchFamily="82" charset="0"/>
              </a:rPr>
              <a:t>will offer </a:t>
            </a:r>
            <a:r>
              <a:rPr lang="en-GB" sz="4300" b="1" dirty="0" smtClean="0">
                <a:effectLst/>
                <a:latin typeface="Algerian" pitchFamily="82" charset="0"/>
              </a:rPr>
              <a:t>our </a:t>
            </a:r>
            <a:r>
              <a:rPr lang="en-GB" sz="4300" b="1" dirty="0">
                <a:effectLst/>
                <a:latin typeface="Algerian" pitchFamily="82" charset="0"/>
              </a:rPr>
              <a:t>tribute </a:t>
            </a:r>
            <a:endParaRPr lang="en-GB" sz="43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4300" b="1" dirty="0" smtClean="0">
                <a:effectLst/>
                <a:latin typeface="Algerian" pitchFamily="82" charset="0"/>
              </a:rPr>
              <a:t>of </a:t>
            </a:r>
            <a:r>
              <a:rPr lang="en-GB" sz="4300" b="1" dirty="0">
                <a:effectLst/>
                <a:latin typeface="Algerian" pitchFamily="82" charset="0"/>
              </a:rPr>
              <a:t>praise,</a:t>
            </a:r>
            <a:endParaRPr lang="en-US" sz="43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4300" b="1" dirty="0" smtClean="0">
                <a:effectLst/>
                <a:latin typeface="Algerian" pitchFamily="82" charset="0"/>
              </a:rPr>
              <a:t>For </a:t>
            </a:r>
            <a:r>
              <a:rPr lang="en-GB" sz="4300" b="1" dirty="0">
                <a:effectLst/>
                <a:latin typeface="Algerian" pitchFamily="82" charset="0"/>
              </a:rPr>
              <a:t>the glorious gift </a:t>
            </a:r>
            <a:endParaRPr lang="en-GB" sz="4300" b="1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4300" b="1" dirty="0" smtClean="0">
                <a:effectLst/>
                <a:latin typeface="Algerian" pitchFamily="82" charset="0"/>
              </a:rPr>
              <a:t>of </a:t>
            </a:r>
            <a:r>
              <a:rPr lang="en-GB" sz="4300" b="1" dirty="0">
                <a:effectLst/>
                <a:latin typeface="Algerian" pitchFamily="82" charset="0"/>
              </a:rPr>
              <a:t>His love</a:t>
            </a:r>
            <a:endParaRPr lang="en-US" sz="4300" b="1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4300" b="1" dirty="0" smtClean="0">
                <a:effectLst/>
                <a:latin typeface="Algerian" pitchFamily="82" charset="0"/>
              </a:rPr>
              <a:t>And </a:t>
            </a:r>
            <a:r>
              <a:rPr lang="en-GB" sz="4300" b="1" dirty="0">
                <a:effectLst/>
                <a:latin typeface="Algerian" pitchFamily="82" charset="0"/>
              </a:rPr>
              <a:t>the blessings that hallow our days.</a:t>
            </a:r>
            <a:endParaRPr lang="en-US" sz="4300" b="1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874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>
                <a:effectLst/>
              </a:rPr>
              <a:t>the sweet by and by,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We </a:t>
            </a:r>
            <a:r>
              <a:rPr lang="en-GB" sz="6000" b="1" i="1" dirty="0">
                <a:effectLst/>
              </a:rPr>
              <a:t>shall meet on that beautiful shore;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In </a:t>
            </a:r>
            <a:r>
              <a:rPr lang="en-GB" sz="6000" b="1" i="1" dirty="0">
                <a:effectLst/>
              </a:rPr>
              <a:t>the sweet by and by,</a:t>
            </a:r>
            <a:endParaRPr lang="en-US" sz="6000" dirty="0">
              <a:effectLst/>
            </a:endParaRPr>
          </a:p>
          <a:p>
            <a:pPr marL="0" indent="0" algn="ctr">
              <a:buNone/>
            </a:pPr>
            <a:r>
              <a:rPr lang="en-GB" sz="6000" b="1" i="1" dirty="0" smtClean="0">
                <a:effectLst/>
              </a:rPr>
              <a:t>We </a:t>
            </a:r>
            <a:r>
              <a:rPr lang="en-GB" sz="6000" b="1" i="1" dirty="0">
                <a:effectLst/>
              </a:rPr>
              <a:t>shall meet on that beautiful shore.</a:t>
            </a:r>
            <a:endParaRPr lang="en-US" sz="6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79491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1705</TotalTime>
  <Words>190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Hymns and Songs 147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175</cp:revision>
  <dcterms:created xsi:type="dcterms:W3CDTF">2012-08-25T10:40:27Z</dcterms:created>
  <dcterms:modified xsi:type="dcterms:W3CDTF">2018-09-17T17:28:14Z</dcterms:modified>
</cp:coreProperties>
</file>