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6" r:id="rId4"/>
    <p:sldId id="272" r:id="rId5"/>
    <p:sldId id="277" r:id="rId6"/>
    <p:sldId id="273" r:id="rId7"/>
    <p:sldId id="279" r:id="rId8"/>
    <p:sldId id="274" r:id="rId9"/>
    <p:sldId id="280" r:id="rId10"/>
    <p:sldId id="275" r:id="rId11"/>
    <p:sldId id="28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8" y="-213394"/>
            <a:ext cx="9091736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  Gospel Hymns and Songs </a:t>
            </a:r>
            <a:r>
              <a:rPr lang="en-US" sz="8800" b="1" dirty="0" smtClean="0">
                <a:latin typeface="Comic Sans MS" pitchFamily="66" charset="0"/>
              </a:rPr>
              <a:t>15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067800" cy="5181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3800" dirty="0" smtClean="0">
                <a:latin typeface="Algerian" pitchFamily="82" charset="0"/>
              </a:rPr>
              <a:t>O worship the king</a:t>
            </a:r>
            <a:endParaRPr lang="en-US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86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/>
              <a:t>O measureless Might!</a:t>
            </a:r>
          </a:p>
          <a:p>
            <a:pPr algn="ctr">
              <a:buNone/>
            </a:pPr>
            <a:r>
              <a:rPr lang="en-GB" sz="7200" dirty="0" smtClean="0"/>
              <a:t>Ineffable Love!</a:t>
            </a:r>
          </a:p>
          <a:p>
            <a:pPr algn="ctr">
              <a:buNone/>
            </a:pPr>
            <a:r>
              <a:rPr lang="en-GB" sz="7200" dirty="0" smtClean="0"/>
              <a:t>While angels delight</a:t>
            </a:r>
          </a:p>
          <a:p>
            <a:pPr algn="ctr">
              <a:buNone/>
            </a:pPr>
            <a:r>
              <a:rPr lang="en-GB" sz="7200" dirty="0" smtClean="0"/>
              <a:t>To hymn Thee above,</a:t>
            </a:r>
          </a:p>
          <a:p>
            <a:pPr algn="ctr">
              <a:buNone/>
            </a:pP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340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/>
              <a:t>The humbler creation,</a:t>
            </a:r>
          </a:p>
          <a:p>
            <a:pPr algn="ctr">
              <a:buNone/>
            </a:pPr>
            <a:r>
              <a:rPr lang="en-GB" sz="7000" dirty="0" smtClean="0"/>
              <a:t>Though feeble       their lays,</a:t>
            </a:r>
          </a:p>
          <a:p>
            <a:pPr algn="ctr">
              <a:buNone/>
            </a:pPr>
            <a:r>
              <a:rPr lang="en-GB" sz="7000" dirty="0" smtClean="0"/>
              <a:t>With true adoration</a:t>
            </a:r>
          </a:p>
          <a:p>
            <a:pPr algn="ctr">
              <a:buNone/>
            </a:pPr>
            <a:r>
              <a:rPr lang="en-GB" sz="7000" dirty="0" smtClean="0"/>
              <a:t>Shall lisp to             Thy praise.</a:t>
            </a:r>
            <a:endParaRPr lang="en-GB" sz="7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/>
              <a:t>O worship the King,</a:t>
            </a:r>
          </a:p>
          <a:p>
            <a:pPr algn="ctr">
              <a:buNone/>
            </a:pPr>
            <a:r>
              <a:rPr lang="en-GB" sz="8000" dirty="0" smtClean="0"/>
              <a:t>All glorious above,</a:t>
            </a:r>
          </a:p>
          <a:p>
            <a:pPr algn="ctr">
              <a:buNone/>
            </a:pPr>
            <a:r>
              <a:rPr lang="en-GB" sz="8000" dirty="0" smtClean="0"/>
              <a:t>O gratefully sing</a:t>
            </a:r>
          </a:p>
          <a:p>
            <a:pPr algn="ctr">
              <a:buNone/>
            </a:pPr>
            <a:r>
              <a:rPr lang="en-GB" sz="8000" dirty="0" smtClean="0"/>
              <a:t>His power          and His love;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99392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800" dirty="0" smtClean="0"/>
              <a:t>Our shield and defender;</a:t>
            </a:r>
          </a:p>
          <a:p>
            <a:pPr algn="ctr">
              <a:buNone/>
            </a:pPr>
            <a:r>
              <a:rPr lang="en-GB" sz="6800" dirty="0" smtClean="0"/>
              <a:t>The Ancient of Days,</a:t>
            </a:r>
          </a:p>
          <a:p>
            <a:pPr algn="ctr">
              <a:buNone/>
            </a:pPr>
            <a:r>
              <a:rPr lang="en-GB" sz="6800" dirty="0" err="1" smtClean="0"/>
              <a:t>Pavillion’d</a:t>
            </a:r>
            <a:r>
              <a:rPr lang="en-GB" sz="6800" dirty="0" smtClean="0"/>
              <a:t> in splendour,</a:t>
            </a:r>
          </a:p>
          <a:p>
            <a:pPr algn="ctr">
              <a:buNone/>
            </a:pPr>
            <a:r>
              <a:rPr lang="en-GB" sz="6800" dirty="0" smtClean="0"/>
              <a:t>And girded with praise.</a:t>
            </a:r>
            <a:endParaRPr lang="en-GB" sz="6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100" dirty="0" smtClean="0"/>
              <a:t>O tell of His might,</a:t>
            </a:r>
          </a:p>
          <a:p>
            <a:pPr algn="ctr">
              <a:buNone/>
            </a:pPr>
            <a:r>
              <a:rPr lang="en-GB" sz="7100" dirty="0" smtClean="0"/>
              <a:t>O sing of His grace,</a:t>
            </a:r>
          </a:p>
          <a:p>
            <a:pPr algn="ctr">
              <a:buNone/>
            </a:pPr>
            <a:r>
              <a:rPr lang="en-GB" sz="7100" dirty="0" smtClean="0"/>
              <a:t>Whose robe              is the light,</a:t>
            </a:r>
          </a:p>
          <a:p>
            <a:pPr algn="ctr">
              <a:buNone/>
            </a:pPr>
            <a:r>
              <a:rPr lang="en-GB" sz="7100" dirty="0" smtClean="0"/>
              <a:t>Whose canopy space.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800" dirty="0" smtClean="0"/>
              <a:t>His chariots of wrath</a:t>
            </a:r>
          </a:p>
          <a:p>
            <a:pPr algn="ctr">
              <a:buNone/>
            </a:pPr>
            <a:r>
              <a:rPr lang="en-GB" sz="6800" dirty="0" smtClean="0"/>
              <a:t>The deep thunder-clouds form,</a:t>
            </a:r>
          </a:p>
          <a:p>
            <a:pPr algn="ctr">
              <a:buNone/>
            </a:pPr>
            <a:r>
              <a:rPr lang="en-GB" sz="6800" dirty="0" smtClean="0"/>
              <a:t>And dark is his path</a:t>
            </a:r>
          </a:p>
          <a:p>
            <a:pPr algn="ctr">
              <a:buNone/>
            </a:pPr>
            <a:r>
              <a:rPr lang="en-GB" sz="6800" dirty="0" smtClean="0"/>
              <a:t>On the wings of the storm.</a:t>
            </a:r>
            <a:endParaRPr lang="en-GB" sz="6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/>
              <a:t>Thy bountiful care,</a:t>
            </a:r>
          </a:p>
          <a:p>
            <a:pPr algn="ctr">
              <a:buNone/>
            </a:pPr>
            <a:r>
              <a:rPr lang="en-GB" sz="7500" dirty="0" smtClean="0"/>
              <a:t>What tongue can recite?</a:t>
            </a:r>
          </a:p>
          <a:p>
            <a:pPr algn="ctr">
              <a:buNone/>
            </a:pPr>
            <a:r>
              <a:rPr lang="en-GB" sz="7500" dirty="0" smtClean="0"/>
              <a:t>It breathes in the air;</a:t>
            </a:r>
          </a:p>
          <a:p>
            <a:pPr algn="ctr">
              <a:buNone/>
            </a:pPr>
            <a:r>
              <a:rPr lang="en-GB" sz="7500" dirty="0" smtClean="0"/>
              <a:t>It shines in the light,</a:t>
            </a:r>
          </a:p>
          <a:p>
            <a:pPr algn="ctr">
              <a:buNone/>
            </a:pPr>
            <a:endParaRPr lang="en-GB" sz="7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/>
              <a:t>It streams from         the hills,</a:t>
            </a:r>
          </a:p>
          <a:p>
            <a:pPr algn="ctr">
              <a:buNone/>
            </a:pPr>
            <a:r>
              <a:rPr lang="en-GB" sz="7000" dirty="0" smtClean="0"/>
              <a:t>It descends                 to the plain,</a:t>
            </a:r>
          </a:p>
          <a:p>
            <a:pPr algn="ctr">
              <a:spcBef>
                <a:spcPts val="300"/>
              </a:spcBef>
              <a:buNone/>
            </a:pPr>
            <a:r>
              <a:rPr lang="en-GB" sz="7000" dirty="0" smtClean="0"/>
              <a:t>And sweetly distils</a:t>
            </a:r>
          </a:p>
          <a:p>
            <a:pPr algn="ctr">
              <a:buNone/>
            </a:pPr>
            <a:r>
              <a:rPr lang="en-GB" sz="6700" dirty="0" smtClean="0"/>
              <a:t>In the dew and the rain.</a:t>
            </a:r>
            <a:endParaRPr lang="en-GB" sz="6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400" dirty="0" smtClean="0"/>
              <a:t>Frail children of dust,</a:t>
            </a:r>
          </a:p>
          <a:p>
            <a:pPr algn="ctr">
              <a:buNone/>
            </a:pPr>
            <a:r>
              <a:rPr lang="en-GB" sz="7400" dirty="0" smtClean="0"/>
              <a:t>And feeble as frail;</a:t>
            </a:r>
          </a:p>
          <a:p>
            <a:pPr algn="ctr">
              <a:buNone/>
            </a:pPr>
            <a:r>
              <a:rPr lang="en-GB" sz="7400" dirty="0" smtClean="0"/>
              <a:t>In Thee do we trust,</a:t>
            </a:r>
          </a:p>
          <a:p>
            <a:pPr algn="ctr">
              <a:buNone/>
            </a:pPr>
            <a:r>
              <a:rPr lang="en-GB" sz="7400" dirty="0" smtClean="0"/>
              <a:t>Nor find thee to fail;</a:t>
            </a:r>
          </a:p>
          <a:p>
            <a:pPr algn="ctr">
              <a:buNone/>
            </a:pPr>
            <a:endParaRPr lang="en-GB" sz="7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7200" dirty="0" smtClean="0"/>
              <a:t>Thy mercies,         how tender,</a:t>
            </a:r>
          </a:p>
          <a:p>
            <a:pPr algn="ctr">
              <a:spcBef>
                <a:spcPts val="300"/>
              </a:spcBef>
              <a:buNone/>
            </a:pPr>
            <a:r>
              <a:rPr lang="en-GB" sz="7200" dirty="0" smtClean="0"/>
              <a:t>How firm to the end,</a:t>
            </a:r>
          </a:p>
          <a:p>
            <a:pPr algn="ctr">
              <a:spcBef>
                <a:spcPts val="300"/>
              </a:spcBef>
              <a:buNone/>
            </a:pPr>
            <a:r>
              <a:rPr lang="en-GB" sz="7200" dirty="0" smtClean="0"/>
              <a:t>Our Maker, Defender,</a:t>
            </a:r>
          </a:p>
          <a:p>
            <a:pPr algn="ctr">
              <a:spcBef>
                <a:spcPts val="300"/>
              </a:spcBef>
              <a:buNone/>
            </a:pPr>
            <a:r>
              <a:rPr lang="en-GB" sz="7200" dirty="0" smtClean="0"/>
              <a:t>Redeemer, and Friend!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548</TotalTime>
  <Words>210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  Gospel Hymns and Songs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60</cp:revision>
  <dcterms:created xsi:type="dcterms:W3CDTF">2012-08-25T10:40:27Z</dcterms:created>
  <dcterms:modified xsi:type="dcterms:W3CDTF">2018-09-16T09:05:38Z</dcterms:modified>
</cp:coreProperties>
</file>