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  Gospel Hymns and Songs </a:t>
            </a:r>
            <a:r>
              <a:rPr lang="en-US" sz="7200" b="1" dirty="0">
                <a:latin typeface="Comic Sans MS" pitchFamily="66" charset="0"/>
              </a:rPr>
              <a:t> </a:t>
            </a:r>
            <a:r>
              <a:rPr lang="en-US" sz="7200" b="1" dirty="0" smtClean="0">
                <a:latin typeface="Comic Sans MS" pitchFamily="66" charset="0"/>
              </a:rPr>
              <a:t>150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41973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0000" dirty="0" smtClean="0">
                <a:latin typeface="Algerian" pitchFamily="82" charset="0"/>
              </a:rPr>
              <a:t>Pentecostal power</a:t>
            </a:r>
            <a:endParaRPr lang="en-US" sz="10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GB" sz="6200" dirty="0" smtClean="0">
                <a:effectLst/>
                <a:latin typeface="Algerian" panose="04020705040A02060702" pitchFamily="82" charset="0"/>
              </a:rPr>
              <a:t>Lord</a:t>
            </a:r>
            <a:r>
              <a:rPr lang="en-GB" sz="6200" dirty="0">
                <a:effectLst/>
                <a:latin typeface="Algerian" panose="04020705040A02060702" pitchFamily="82" charset="0"/>
              </a:rPr>
              <a:t>, as of old at Pentecost</a:t>
            </a:r>
            <a:endParaRPr lang="en-US" sz="62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6200" dirty="0" smtClean="0">
                <a:effectLst/>
                <a:latin typeface="Algerian" panose="04020705040A02060702" pitchFamily="82" charset="0"/>
              </a:rPr>
              <a:t>Thou </a:t>
            </a:r>
            <a:r>
              <a:rPr lang="en-GB" sz="6200" dirty="0">
                <a:effectLst/>
                <a:latin typeface="Algerian" panose="04020705040A02060702" pitchFamily="82" charset="0"/>
              </a:rPr>
              <a:t>didst thy </a:t>
            </a:r>
            <a:r>
              <a:rPr lang="en-GB" sz="6200" dirty="0" err="1">
                <a:effectLst/>
                <a:latin typeface="Algerian" panose="04020705040A02060702" pitchFamily="82" charset="0"/>
              </a:rPr>
              <a:t>pow’r</a:t>
            </a:r>
            <a:r>
              <a:rPr lang="en-GB" sz="6200" dirty="0">
                <a:effectLst/>
                <a:latin typeface="Algerian" panose="04020705040A02060702" pitchFamily="82" charset="0"/>
              </a:rPr>
              <a:t> display;</a:t>
            </a:r>
            <a:endParaRPr lang="en-US" sz="62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6200" dirty="0" smtClean="0">
                <a:effectLst/>
                <a:latin typeface="Algerian" panose="04020705040A02060702" pitchFamily="82" charset="0"/>
              </a:rPr>
              <a:t>With </a:t>
            </a:r>
            <a:r>
              <a:rPr lang="en-GB" sz="6200" dirty="0">
                <a:effectLst/>
                <a:latin typeface="Algerian" panose="04020705040A02060702" pitchFamily="82" charset="0"/>
              </a:rPr>
              <a:t>cleansing, purifying flame</a:t>
            </a:r>
            <a:endParaRPr lang="en-US" sz="62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6200" dirty="0" smtClean="0">
                <a:effectLst/>
                <a:latin typeface="Algerian" panose="04020705040A02060702" pitchFamily="82" charset="0"/>
              </a:rPr>
              <a:t>Descend </a:t>
            </a:r>
            <a:r>
              <a:rPr lang="en-GB" sz="6200" dirty="0">
                <a:effectLst/>
                <a:latin typeface="Algerian" panose="04020705040A02060702" pitchFamily="82" charset="0"/>
              </a:rPr>
              <a:t>on us today.</a:t>
            </a:r>
            <a:endParaRPr lang="en-US" sz="62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4900" b="1" i="1" dirty="0">
                <a:effectLst/>
              </a:rPr>
              <a:t>Lord, send the old-time </a:t>
            </a:r>
            <a:r>
              <a:rPr lang="en-GB" sz="4900" b="1" i="1" dirty="0" err="1">
                <a:effectLst/>
              </a:rPr>
              <a:t>pow’r</a:t>
            </a:r>
            <a:endParaRPr lang="en-US" sz="4900" dirty="0">
              <a:effectLst/>
            </a:endParaRPr>
          </a:p>
          <a:p>
            <a:pPr marL="0" indent="0" algn="ctr">
              <a:buNone/>
            </a:pPr>
            <a:r>
              <a:rPr lang="en-GB" sz="4900" b="1" i="1" dirty="0" smtClean="0">
                <a:effectLst/>
              </a:rPr>
              <a:t>The </a:t>
            </a:r>
            <a:r>
              <a:rPr lang="en-GB" sz="4900" b="1" i="1" dirty="0">
                <a:effectLst/>
              </a:rPr>
              <a:t>Pentecostal </a:t>
            </a:r>
            <a:r>
              <a:rPr lang="en-GB" sz="4900" b="1" i="1" dirty="0" err="1">
                <a:effectLst/>
              </a:rPr>
              <a:t>pow’r</a:t>
            </a:r>
            <a:r>
              <a:rPr lang="en-GB" sz="4900" b="1" i="1" dirty="0">
                <a:effectLst/>
              </a:rPr>
              <a:t>!</a:t>
            </a:r>
            <a:endParaRPr lang="en-US" sz="4900" dirty="0">
              <a:effectLst/>
            </a:endParaRPr>
          </a:p>
          <a:p>
            <a:pPr marL="0" indent="0" algn="ctr">
              <a:buNone/>
            </a:pPr>
            <a:r>
              <a:rPr lang="en-GB" sz="4900" b="1" i="1" dirty="0" smtClean="0">
                <a:effectLst/>
              </a:rPr>
              <a:t>Thy </a:t>
            </a:r>
            <a:r>
              <a:rPr lang="en-GB" sz="4900" b="1" i="1" dirty="0">
                <a:effectLst/>
              </a:rPr>
              <a:t>floodgates of blessing on us Throw open wide!</a:t>
            </a:r>
            <a:endParaRPr lang="en-US" sz="4900" dirty="0">
              <a:effectLst/>
            </a:endParaRPr>
          </a:p>
          <a:p>
            <a:pPr marL="0" indent="0" algn="ctr">
              <a:buNone/>
            </a:pPr>
            <a:r>
              <a:rPr lang="en-GB" sz="4900" b="1" i="1" dirty="0" smtClean="0">
                <a:effectLst/>
              </a:rPr>
              <a:t>Lord</a:t>
            </a:r>
            <a:r>
              <a:rPr lang="en-GB" sz="4900" b="1" i="1" dirty="0">
                <a:effectLst/>
              </a:rPr>
              <a:t>, send the old-time </a:t>
            </a:r>
            <a:r>
              <a:rPr lang="en-GB" sz="4900" b="1" i="1" dirty="0" err="1">
                <a:effectLst/>
              </a:rPr>
              <a:t>pow’r</a:t>
            </a:r>
            <a:r>
              <a:rPr lang="en-GB" sz="4900" b="1" i="1" dirty="0">
                <a:effectLst/>
              </a:rPr>
              <a:t>, </a:t>
            </a:r>
            <a:r>
              <a:rPr lang="en-GB" sz="4900" b="1" i="1" dirty="0" smtClean="0">
                <a:effectLst/>
              </a:rPr>
              <a:t> </a:t>
            </a:r>
          </a:p>
          <a:p>
            <a:pPr marL="0" indent="0" algn="ctr">
              <a:buNone/>
            </a:pPr>
            <a:r>
              <a:rPr lang="en-GB" sz="4900" b="1" i="1" dirty="0" smtClean="0">
                <a:effectLst/>
              </a:rPr>
              <a:t>The </a:t>
            </a:r>
            <a:r>
              <a:rPr lang="en-GB" sz="4900" b="1" i="1" dirty="0" err="1" smtClean="0">
                <a:effectLst/>
              </a:rPr>
              <a:t>pentecostal</a:t>
            </a:r>
            <a:r>
              <a:rPr lang="en-GB" sz="4900" b="1" i="1" dirty="0" smtClean="0">
                <a:effectLst/>
              </a:rPr>
              <a:t> </a:t>
            </a:r>
            <a:r>
              <a:rPr lang="en-GB" sz="4900" b="1" i="1" dirty="0" err="1">
                <a:effectLst/>
              </a:rPr>
              <a:t>pow’r</a:t>
            </a:r>
            <a:endParaRPr lang="en-US" sz="4900" dirty="0">
              <a:effectLst/>
            </a:endParaRPr>
          </a:p>
          <a:p>
            <a:pPr marL="0" indent="0" algn="ctr">
              <a:buNone/>
            </a:pPr>
            <a:r>
              <a:rPr lang="en-GB" sz="4900" b="1" i="1" dirty="0" smtClean="0">
                <a:effectLst/>
              </a:rPr>
              <a:t>That </a:t>
            </a:r>
            <a:r>
              <a:rPr lang="en-GB" sz="4900" b="1" i="1" dirty="0">
                <a:effectLst/>
              </a:rPr>
              <a:t>sinners be </a:t>
            </a:r>
            <a:r>
              <a:rPr lang="en-GB" sz="4900" b="1" i="1" dirty="0" smtClean="0">
                <a:effectLst/>
              </a:rPr>
              <a:t>converted             </a:t>
            </a:r>
            <a:r>
              <a:rPr lang="en-GB" sz="4900" b="1" i="1" dirty="0">
                <a:effectLst/>
              </a:rPr>
              <a:t>A</a:t>
            </a:r>
            <a:r>
              <a:rPr lang="en-GB" sz="4900" b="1" i="1" dirty="0" smtClean="0">
                <a:effectLst/>
              </a:rPr>
              <a:t>nd </a:t>
            </a:r>
            <a:r>
              <a:rPr lang="en-GB" sz="4900" b="1" i="1" dirty="0">
                <a:effectLst/>
              </a:rPr>
              <a:t>Thy </a:t>
            </a:r>
            <a:r>
              <a:rPr lang="en-GB" sz="4900" b="1" i="1" dirty="0" smtClean="0">
                <a:effectLst/>
              </a:rPr>
              <a:t>name</a:t>
            </a:r>
            <a:r>
              <a:rPr lang="en-US" sz="4900" dirty="0">
                <a:effectLst/>
              </a:rPr>
              <a:t> </a:t>
            </a:r>
            <a:r>
              <a:rPr lang="en-GB" sz="4900" b="1" i="1" dirty="0" smtClean="0">
                <a:effectLst/>
              </a:rPr>
              <a:t>glorified</a:t>
            </a:r>
            <a:r>
              <a:rPr lang="en-GB" sz="4900" b="1" i="1" dirty="0">
                <a:effectLst/>
              </a:rPr>
              <a:t>!</a:t>
            </a:r>
            <a:endParaRPr lang="en-US" sz="4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90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For </a:t>
            </a:r>
            <a:r>
              <a:rPr lang="en-GB" sz="5600" dirty="0">
                <a:effectLst/>
                <a:latin typeface="Algerian" panose="04020705040A02060702" pitchFamily="82" charset="0"/>
              </a:rPr>
              <a:t>mighty works for Thee prepare,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And strengthen       </a:t>
            </a:r>
            <a:r>
              <a:rPr lang="en-GB" sz="5600" dirty="0" err="1">
                <a:effectLst/>
                <a:latin typeface="Algerian" panose="04020705040A02060702" pitchFamily="82" charset="0"/>
              </a:rPr>
              <a:t>ev’ry</a:t>
            </a:r>
            <a:r>
              <a:rPr lang="en-GB" sz="5600" dirty="0">
                <a:effectLst/>
                <a:latin typeface="Algerian" panose="04020705040A02060702" pitchFamily="82" charset="0"/>
              </a:rPr>
              <a:t> heart: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Come</a:t>
            </a:r>
            <a:r>
              <a:rPr lang="en-GB" sz="5600" dirty="0">
                <a:effectLst/>
                <a:latin typeface="Algerian" panose="04020705040A02060702" pitchFamily="82" charset="0"/>
              </a:rPr>
              <a:t>, take possession of Thine own,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And </a:t>
            </a:r>
            <a:r>
              <a:rPr lang="en-GB" sz="5600" dirty="0">
                <a:effectLst/>
                <a:latin typeface="Algerian" panose="04020705040A02060702" pitchFamily="82" charset="0"/>
              </a:rPr>
              <a:t>never-more depart.</a:t>
            </a:r>
            <a:endParaRPr lang="en-US" sz="56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2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4900" b="1" i="1" dirty="0">
                <a:effectLst/>
              </a:rPr>
              <a:t>Lord, send the old-time </a:t>
            </a:r>
            <a:r>
              <a:rPr lang="en-GB" sz="4900" b="1" i="1" dirty="0" err="1">
                <a:effectLst/>
              </a:rPr>
              <a:t>pow’r</a:t>
            </a:r>
            <a:endParaRPr lang="en-US" sz="4900" dirty="0">
              <a:effectLst/>
            </a:endParaRPr>
          </a:p>
          <a:p>
            <a:pPr marL="0" indent="0" algn="ctr">
              <a:buNone/>
            </a:pPr>
            <a:r>
              <a:rPr lang="en-GB" sz="4900" b="1" i="1" dirty="0" smtClean="0">
                <a:effectLst/>
              </a:rPr>
              <a:t>The </a:t>
            </a:r>
            <a:r>
              <a:rPr lang="en-GB" sz="4900" b="1" i="1" dirty="0">
                <a:effectLst/>
              </a:rPr>
              <a:t>Pentecostal </a:t>
            </a:r>
            <a:r>
              <a:rPr lang="en-GB" sz="4900" b="1" i="1" dirty="0" err="1">
                <a:effectLst/>
              </a:rPr>
              <a:t>pow’r</a:t>
            </a:r>
            <a:r>
              <a:rPr lang="en-GB" sz="4900" b="1" i="1" dirty="0">
                <a:effectLst/>
              </a:rPr>
              <a:t>!</a:t>
            </a:r>
            <a:endParaRPr lang="en-US" sz="4900" dirty="0">
              <a:effectLst/>
            </a:endParaRPr>
          </a:p>
          <a:p>
            <a:pPr marL="0" indent="0" algn="ctr">
              <a:buNone/>
            </a:pPr>
            <a:r>
              <a:rPr lang="en-GB" sz="4900" b="1" i="1" dirty="0" smtClean="0">
                <a:effectLst/>
              </a:rPr>
              <a:t>Thy </a:t>
            </a:r>
            <a:r>
              <a:rPr lang="en-GB" sz="4900" b="1" i="1" dirty="0">
                <a:effectLst/>
              </a:rPr>
              <a:t>floodgates of blessing on us Throw open wide!</a:t>
            </a:r>
            <a:endParaRPr lang="en-US" sz="4900" dirty="0">
              <a:effectLst/>
            </a:endParaRPr>
          </a:p>
          <a:p>
            <a:pPr marL="0" indent="0" algn="ctr">
              <a:buNone/>
            </a:pPr>
            <a:r>
              <a:rPr lang="en-GB" sz="4900" b="1" i="1" dirty="0" smtClean="0">
                <a:effectLst/>
              </a:rPr>
              <a:t>Lord</a:t>
            </a:r>
            <a:r>
              <a:rPr lang="en-GB" sz="4900" b="1" i="1" dirty="0">
                <a:effectLst/>
              </a:rPr>
              <a:t>, send the old-time </a:t>
            </a:r>
            <a:r>
              <a:rPr lang="en-GB" sz="4900" b="1" i="1" dirty="0" err="1">
                <a:effectLst/>
              </a:rPr>
              <a:t>pow’r</a:t>
            </a:r>
            <a:r>
              <a:rPr lang="en-GB" sz="4900" b="1" i="1" dirty="0">
                <a:effectLst/>
              </a:rPr>
              <a:t>, </a:t>
            </a:r>
            <a:r>
              <a:rPr lang="en-GB" sz="4900" b="1" i="1" dirty="0" smtClean="0">
                <a:effectLst/>
              </a:rPr>
              <a:t> </a:t>
            </a:r>
          </a:p>
          <a:p>
            <a:pPr marL="0" indent="0" algn="ctr">
              <a:buNone/>
            </a:pPr>
            <a:r>
              <a:rPr lang="en-GB" sz="4900" b="1" i="1" dirty="0" smtClean="0">
                <a:effectLst/>
              </a:rPr>
              <a:t>The </a:t>
            </a:r>
            <a:r>
              <a:rPr lang="en-GB" sz="4900" b="1" i="1" dirty="0" err="1" smtClean="0">
                <a:effectLst/>
              </a:rPr>
              <a:t>pentecostal</a:t>
            </a:r>
            <a:r>
              <a:rPr lang="en-GB" sz="4900" b="1" i="1" dirty="0" smtClean="0">
                <a:effectLst/>
              </a:rPr>
              <a:t> </a:t>
            </a:r>
            <a:r>
              <a:rPr lang="en-GB" sz="4900" b="1" i="1" dirty="0" err="1">
                <a:effectLst/>
              </a:rPr>
              <a:t>pow’r</a:t>
            </a:r>
            <a:endParaRPr lang="en-US" sz="4900" dirty="0">
              <a:effectLst/>
            </a:endParaRPr>
          </a:p>
          <a:p>
            <a:pPr marL="0" indent="0" algn="ctr">
              <a:buNone/>
            </a:pPr>
            <a:r>
              <a:rPr lang="en-GB" sz="4900" b="1" i="1" dirty="0" smtClean="0">
                <a:effectLst/>
              </a:rPr>
              <a:t>That </a:t>
            </a:r>
            <a:r>
              <a:rPr lang="en-GB" sz="4900" b="1" i="1" dirty="0">
                <a:effectLst/>
              </a:rPr>
              <a:t>sinners be </a:t>
            </a:r>
            <a:r>
              <a:rPr lang="en-GB" sz="4900" b="1" i="1" dirty="0" smtClean="0">
                <a:effectLst/>
              </a:rPr>
              <a:t>converted             </a:t>
            </a:r>
            <a:r>
              <a:rPr lang="en-GB" sz="4900" b="1" i="1" dirty="0">
                <a:effectLst/>
              </a:rPr>
              <a:t>A</a:t>
            </a:r>
            <a:r>
              <a:rPr lang="en-GB" sz="4900" b="1" i="1" dirty="0" smtClean="0">
                <a:effectLst/>
              </a:rPr>
              <a:t>nd </a:t>
            </a:r>
            <a:r>
              <a:rPr lang="en-GB" sz="4900" b="1" i="1" dirty="0">
                <a:effectLst/>
              </a:rPr>
              <a:t>Thy </a:t>
            </a:r>
            <a:r>
              <a:rPr lang="en-GB" sz="4900" b="1" i="1" dirty="0" smtClean="0">
                <a:effectLst/>
              </a:rPr>
              <a:t>name</a:t>
            </a:r>
            <a:r>
              <a:rPr lang="en-US" sz="4900" dirty="0">
                <a:effectLst/>
              </a:rPr>
              <a:t> </a:t>
            </a:r>
            <a:r>
              <a:rPr lang="en-GB" sz="4900" b="1" i="1" dirty="0" smtClean="0">
                <a:effectLst/>
              </a:rPr>
              <a:t>glorified</a:t>
            </a:r>
            <a:r>
              <a:rPr lang="en-GB" sz="4900" b="1" i="1" dirty="0">
                <a:effectLst/>
              </a:rPr>
              <a:t>!</a:t>
            </a:r>
            <a:endParaRPr lang="en-US" sz="4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141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All </a:t>
            </a:r>
            <a:r>
              <a:rPr lang="en-GB" sz="5600" dirty="0">
                <a:effectLst/>
                <a:latin typeface="Algerian" panose="04020705040A02060702" pitchFamily="82" charset="0"/>
              </a:rPr>
              <a:t>self consume, 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      all </a:t>
            </a:r>
            <a:r>
              <a:rPr lang="en-GB" sz="5600" dirty="0">
                <a:effectLst/>
                <a:latin typeface="Algerian" panose="04020705040A02060702" pitchFamily="82" charset="0"/>
              </a:rPr>
              <a:t>sin destroy!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5400" dirty="0" smtClean="0">
                <a:effectLst/>
                <a:latin typeface="Algerian" panose="04020705040A02060702" pitchFamily="82" charset="0"/>
              </a:rPr>
              <a:t>With earnest zeal </a:t>
            </a:r>
            <a:r>
              <a:rPr lang="en-GB" sz="5400" dirty="0">
                <a:effectLst/>
                <a:latin typeface="Algerian" panose="04020705040A02060702" pitchFamily="82" charset="0"/>
              </a:rPr>
              <a:t>endue</a:t>
            </a:r>
            <a:endParaRPr lang="en-US" sz="54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Each </a:t>
            </a:r>
            <a:r>
              <a:rPr lang="en-GB" sz="5600" dirty="0">
                <a:effectLst/>
                <a:latin typeface="Algerian" panose="04020705040A02060702" pitchFamily="82" charset="0"/>
              </a:rPr>
              <a:t>waiting heart to work to work for Thee;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O </a:t>
            </a:r>
            <a:r>
              <a:rPr lang="en-GB" sz="5600" dirty="0">
                <a:effectLst/>
                <a:latin typeface="Algerian" panose="04020705040A02060702" pitchFamily="82" charset="0"/>
              </a:rPr>
              <a:t>Lord, our faith renew!</a:t>
            </a:r>
            <a:endParaRPr lang="en-US" sz="56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72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4900" b="1" i="1" dirty="0">
                <a:effectLst/>
              </a:rPr>
              <a:t>Lord, send the old-time </a:t>
            </a:r>
            <a:r>
              <a:rPr lang="en-GB" sz="4900" b="1" i="1" dirty="0" err="1">
                <a:effectLst/>
              </a:rPr>
              <a:t>pow’r</a:t>
            </a:r>
            <a:endParaRPr lang="en-US" sz="4900" dirty="0">
              <a:effectLst/>
            </a:endParaRPr>
          </a:p>
          <a:p>
            <a:pPr marL="0" indent="0" algn="ctr">
              <a:buNone/>
            </a:pPr>
            <a:r>
              <a:rPr lang="en-GB" sz="4900" b="1" i="1" dirty="0" smtClean="0">
                <a:effectLst/>
              </a:rPr>
              <a:t>The </a:t>
            </a:r>
            <a:r>
              <a:rPr lang="en-GB" sz="4900" b="1" i="1" dirty="0">
                <a:effectLst/>
              </a:rPr>
              <a:t>Pentecostal </a:t>
            </a:r>
            <a:r>
              <a:rPr lang="en-GB" sz="4900" b="1" i="1" dirty="0" err="1">
                <a:effectLst/>
              </a:rPr>
              <a:t>pow’r</a:t>
            </a:r>
            <a:r>
              <a:rPr lang="en-GB" sz="4900" b="1" i="1" dirty="0">
                <a:effectLst/>
              </a:rPr>
              <a:t>!</a:t>
            </a:r>
            <a:endParaRPr lang="en-US" sz="4900" dirty="0">
              <a:effectLst/>
            </a:endParaRPr>
          </a:p>
          <a:p>
            <a:pPr marL="0" indent="0" algn="ctr">
              <a:buNone/>
            </a:pPr>
            <a:r>
              <a:rPr lang="en-GB" sz="4900" b="1" i="1" dirty="0" smtClean="0">
                <a:effectLst/>
              </a:rPr>
              <a:t>Thy </a:t>
            </a:r>
            <a:r>
              <a:rPr lang="en-GB" sz="4900" b="1" i="1" dirty="0">
                <a:effectLst/>
              </a:rPr>
              <a:t>floodgates of blessing on us Throw open wide!</a:t>
            </a:r>
            <a:endParaRPr lang="en-US" sz="4900" dirty="0">
              <a:effectLst/>
            </a:endParaRPr>
          </a:p>
          <a:p>
            <a:pPr marL="0" indent="0" algn="ctr">
              <a:buNone/>
            </a:pPr>
            <a:r>
              <a:rPr lang="en-GB" sz="4900" b="1" i="1" dirty="0" smtClean="0">
                <a:effectLst/>
              </a:rPr>
              <a:t>Lord</a:t>
            </a:r>
            <a:r>
              <a:rPr lang="en-GB" sz="4900" b="1" i="1" dirty="0">
                <a:effectLst/>
              </a:rPr>
              <a:t>, send the old-time </a:t>
            </a:r>
            <a:r>
              <a:rPr lang="en-GB" sz="4900" b="1" i="1" dirty="0" err="1">
                <a:effectLst/>
              </a:rPr>
              <a:t>pow’r</a:t>
            </a:r>
            <a:r>
              <a:rPr lang="en-GB" sz="4900" b="1" i="1" dirty="0">
                <a:effectLst/>
              </a:rPr>
              <a:t>, </a:t>
            </a:r>
            <a:r>
              <a:rPr lang="en-GB" sz="4900" b="1" i="1" dirty="0" smtClean="0">
                <a:effectLst/>
              </a:rPr>
              <a:t> </a:t>
            </a:r>
          </a:p>
          <a:p>
            <a:pPr marL="0" indent="0" algn="ctr">
              <a:buNone/>
            </a:pPr>
            <a:r>
              <a:rPr lang="en-GB" sz="4900" b="1" i="1" dirty="0" smtClean="0">
                <a:effectLst/>
              </a:rPr>
              <a:t>The </a:t>
            </a:r>
            <a:r>
              <a:rPr lang="en-GB" sz="4900" b="1" i="1" dirty="0" err="1" smtClean="0">
                <a:effectLst/>
              </a:rPr>
              <a:t>pentecostal</a:t>
            </a:r>
            <a:r>
              <a:rPr lang="en-GB" sz="4900" b="1" i="1" dirty="0" smtClean="0">
                <a:effectLst/>
              </a:rPr>
              <a:t> </a:t>
            </a:r>
            <a:r>
              <a:rPr lang="en-GB" sz="4900" b="1" i="1" dirty="0" err="1">
                <a:effectLst/>
              </a:rPr>
              <a:t>pow’r</a:t>
            </a:r>
            <a:endParaRPr lang="en-US" sz="4900" dirty="0">
              <a:effectLst/>
            </a:endParaRPr>
          </a:p>
          <a:p>
            <a:pPr marL="0" indent="0" algn="ctr">
              <a:buNone/>
            </a:pPr>
            <a:r>
              <a:rPr lang="en-GB" sz="4900" b="1" i="1" dirty="0" smtClean="0">
                <a:effectLst/>
              </a:rPr>
              <a:t>That </a:t>
            </a:r>
            <a:r>
              <a:rPr lang="en-GB" sz="4900" b="1" i="1" dirty="0">
                <a:effectLst/>
              </a:rPr>
              <a:t>sinners be </a:t>
            </a:r>
            <a:r>
              <a:rPr lang="en-GB" sz="4900" b="1" i="1" dirty="0" smtClean="0">
                <a:effectLst/>
              </a:rPr>
              <a:t>converted             </a:t>
            </a:r>
            <a:r>
              <a:rPr lang="en-GB" sz="4900" b="1" i="1" dirty="0">
                <a:effectLst/>
              </a:rPr>
              <a:t>A</a:t>
            </a:r>
            <a:r>
              <a:rPr lang="en-GB" sz="4900" b="1" i="1" dirty="0" smtClean="0">
                <a:effectLst/>
              </a:rPr>
              <a:t>nd </a:t>
            </a:r>
            <a:r>
              <a:rPr lang="en-GB" sz="4900" b="1" i="1" dirty="0">
                <a:effectLst/>
              </a:rPr>
              <a:t>Thy </a:t>
            </a:r>
            <a:r>
              <a:rPr lang="en-GB" sz="4900" b="1" i="1" dirty="0" smtClean="0">
                <a:effectLst/>
              </a:rPr>
              <a:t>name</a:t>
            </a:r>
            <a:r>
              <a:rPr lang="en-US" sz="4900" dirty="0">
                <a:effectLst/>
              </a:rPr>
              <a:t> </a:t>
            </a:r>
            <a:r>
              <a:rPr lang="en-GB" sz="4900" b="1" i="1" dirty="0" smtClean="0">
                <a:effectLst/>
              </a:rPr>
              <a:t>glorified</a:t>
            </a:r>
            <a:r>
              <a:rPr lang="en-GB" sz="4900" b="1" i="1" dirty="0">
                <a:effectLst/>
              </a:rPr>
              <a:t>!</a:t>
            </a:r>
            <a:endParaRPr lang="en-US" sz="4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173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700" dirty="0">
                <a:effectLst/>
                <a:latin typeface="Algerian" panose="04020705040A02060702" pitchFamily="82" charset="0"/>
              </a:rPr>
              <a:t>Speak, Lord! Before Thy throne we wait,</a:t>
            </a:r>
            <a:endParaRPr lang="en-US" sz="57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5700" dirty="0" smtClean="0">
                <a:effectLst/>
                <a:latin typeface="Algerian" panose="04020705040A02060702" pitchFamily="82" charset="0"/>
              </a:rPr>
              <a:t>Thy </a:t>
            </a:r>
            <a:r>
              <a:rPr lang="en-GB" sz="5700" dirty="0">
                <a:effectLst/>
                <a:latin typeface="Algerian" panose="04020705040A02060702" pitchFamily="82" charset="0"/>
              </a:rPr>
              <a:t>promise we believe,</a:t>
            </a:r>
            <a:endParaRPr lang="en-US" sz="57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5700" dirty="0" smtClean="0">
                <a:effectLst/>
                <a:latin typeface="Algerian" panose="04020705040A02060702" pitchFamily="82" charset="0"/>
              </a:rPr>
              <a:t>And </a:t>
            </a:r>
            <a:r>
              <a:rPr lang="en-GB" sz="5700" dirty="0">
                <a:effectLst/>
                <a:latin typeface="Algerian" panose="04020705040A02060702" pitchFamily="82" charset="0"/>
              </a:rPr>
              <a:t>will not let Thee go until</a:t>
            </a:r>
            <a:endParaRPr lang="en-US" sz="57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5700" dirty="0" smtClean="0">
                <a:effectLst/>
                <a:latin typeface="Algerian" panose="04020705040A02060702" pitchFamily="82" charset="0"/>
              </a:rPr>
              <a:t>The </a:t>
            </a:r>
            <a:r>
              <a:rPr lang="en-GB" sz="5700" dirty="0">
                <a:effectLst/>
                <a:latin typeface="Algerian" panose="04020705040A02060702" pitchFamily="82" charset="0"/>
              </a:rPr>
              <a:t>blessing we receive!</a:t>
            </a:r>
            <a:endParaRPr lang="en-US" sz="57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23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4900" b="1" i="1" dirty="0">
                <a:effectLst/>
              </a:rPr>
              <a:t>Lord, send the old-time </a:t>
            </a:r>
            <a:r>
              <a:rPr lang="en-GB" sz="4900" b="1" i="1" dirty="0" err="1">
                <a:effectLst/>
              </a:rPr>
              <a:t>pow’r</a:t>
            </a:r>
            <a:endParaRPr lang="en-US" sz="4900" dirty="0">
              <a:effectLst/>
            </a:endParaRPr>
          </a:p>
          <a:p>
            <a:pPr marL="0" indent="0" algn="ctr">
              <a:buNone/>
            </a:pPr>
            <a:r>
              <a:rPr lang="en-GB" sz="4900" b="1" i="1" dirty="0" smtClean="0">
                <a:effectLst/>
              </a:rPr>
              <a:t>The </a:t>
            </a:r>
            <a:r>
              <a:rPr lang="en-GB" sz="4900" b="1" i="1" dirty="0">
                <a:effectLst/>
              </a:rPr>
              <a:t>Pentecostal </a:t>
            </a:r>
            <a:r>
              <a:rPr lang="en-GB" sz="4900" b="1" i="1" dirty="0" err="1">
                <a:effectLst/>
              </a:rPr>
              <a:t>pow’r</a:t>
            </a:r>
            <a:r>
              <a:rPr lang="en-GB" sz="4900" b="1" i="1" dirty="0">
                <a:effectLst/>
              </a:rPr>
              <a:t>!</a:t>
            </a:r>
            <a:endParaRPr lang="en-US" sz="4900" dirty="0">
              <a:effectLst/>
            </a:endParaRPr>
          </a:p>
          <a:p>
            <a:pPr marL="0" indent="0" algn="ctr">
              <a:buNone/>
            </a:pPr>
            <a:r>
              <a:rPr lang="en-GB" sz="4900" b="1" i="1" dirty="0" smtClean="0">
                <a:effectLst/>
              </a:rPr>
              <a:t>Thy </a:t>
            </a:r>
            <a:r>
              <a:rPr lang="en-GB" sz="4900" b="1" i="1" dirty="0">
                <a:effectLst/>
              </a:rPr>
              <a:t>floodgates of blessing on us Throw open wide!</a:t>
            </a:r>
            <a:endParaRPr lang="en-US" sz="4900" dirty="0">
              <a:effectLst/>
            </a:endParaRPr>
          </a:p>
          <a:p>
            <a:pPr marL="0" indent="0" algn="ctr">
              <a:buNone/>
            </a:pPr>
            <a:r>
              <a:rPr lang="en-GB" sz="4900" b="1" i="1" dirty="0" smtClean="0">
                <a:effectLst/>
              </a:rPr>
              <a:t>Lord</a:t>
            </a:r>
            <a:r>
              <a:rPr lang="en-GB" sz="4900" b="1" i="1" dirty="0">
                <a:effectLst/>
              </a:rPr>
              <a:t>, send the old-time </a:t>
            </a:r>
            <a:r>
              <a:rPr lang="en-GB" sz="4900" b="1" i="1" dirty="0" err="1">
                <a:effectLst/>
              </a:rPr>
              <a:t>pow’r</a:t>
            </a:r>
            <a:r>
              <a:rPr lang="en-GB" sz="4900" b="1" i="1" dirty="0">
                <a:effectLst/>
              </a:rPr>
              <a:t>, </a:t>
            </a:r>
            <a:r>
              <a:rPr lang="en-GB" sz="4900" b="1" i="1" dirty="0" smtClean="0">
                <a:effectLst/>
              </a:rPr>
              <a:t> </a:t>
            </a:r>
          </a:p>
          <a:p>
            <a:pPr marL="0" indent="0" algn="ctr">
              <a:buNone/>
            </a:pPr>
            <a:r>
              <a:rPr lang="en-GB" sz="4900" b="1" i="1" dirty="0" smtClean="0">
                <a:effectLst/>
              </a:rPr>
              <a:t>The </a:t>
            </a:r>
            <a:r>
              <a:rPr lang="en-GB" sz="4900" b="1" i="1" dirty="0" err="1" smtClean="0">
                <a:effectLst/>
              </a:rPr>
              <a:t>pentecostal</a:t>
            </a:r>
            <a:r>
              <a:rPr lang="en-GB" sz="4900" b="1" i="1" dirty="0" smtClean="0">
                <a:effectLst/>
              </a:rPr>
              <a:t> </a:t>
            </a:r>
            <a:r>
              <a:rPr lang="en-GB" sz="4900" b="1" i="1" dirty="0" err="1">
                <a:effectLst/>
              </a:rPr>
              <a:t>pow’r</a:t>
            </a:r>
            <a:endParaRPr lang="en-US" sz="4900" dirty="0">
              <a:effectLst/>
            </a:endParaRPr>
          </a:p>
          <a:p>
            <a:pPr marL="0" indent="0" algn="ctr">
              <a:buNone/>
            </a:pPr>
            <a:r>
              <a:rPr lang="en-GB" sz="4900" b="1" i="1" dirty="0" smtClean="0">
                <a:effectLst/>
              </a:rPr>
              <a:t>That </a:t>
            </a:r>
            <a:r>
              <a:rPr lang="en-GB" sz="4900" b="1" i="1" dirty="0">
                <a:effectLst/>
              </a:rPr>
              <a:t>sinners be </a:t>
            </a:r>
            <a:r>
              <a:rPr lang="en-GB" sz="4900" b="1" i="1" dirty="0" smtClean="0">
                <a:effectLst/>
              </a:rPr>
              <a:t>converted             </a:t>
            </a:r>
            <a:r>
              <a:rPr lang="en-GB" sz="4900" b="1" i="1" dirty="0">
                <a:effectLst/>
              </a:rPr>
              <a:t>A</a:t>
            </a:r>
            <a:r>
              <a:rPr lang="en-GB" sz="4900" b="1" i="1" dirty="0" smtClean="0">
                <a:effectLst/>
              </a:rPr>
              <a:t>nd </a:t>
            </a:r>
            <a:r>
              <a:rPr lang="en-GB" sz="4900" b="1" i="1" dirty="0">
                <a:effectLst/>
              </a:rPr>
              <a:t>Thy </a:t>
            </a:r>
            <a:r>
              <a:rPr lang="en-GB" sz="4900" b="1" i="1" dirty="0" smtClean="0">
                <a:effectLst/>
              </a:rPr>
              <a:t>name</a:t>
            </a:r>
            <a:r>
              <a:rPr lang="en-US" sz="4900" dirty="0">
                <a:effectLst/>
              </a:rPr>
              <a:t> </a:t>
            </a:r>
            <a:r>
              <a:rPr lang="en-GB" sz="4900" b="1" i="1" dirty="0" smtClean="0">
                <a:effectLst/>
              </a:rPr>
              <a:t>glorified</a:t>
            </a:r>
            <a:r>
              <a:rPr lang="en-GB" sz="4900" b="1" i="1" dirty="0">
                <a:effectLst/>
              </a:rPr>
              <a:t>!</a:t>
            </a:r>
            <a:endParaRPr lang="en-US" sz="4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414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542</TotalTime>
  <Words>267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  Gospel Hymns and Songs  150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64</cp:revision>
  <dcterms:created xsi:type="dcterms:W3CDTF">2012-08-25T10:40:27Z</dcterms:created>
  <dcterms:modified xsi:type="dcterms:W3CDTF">2018-09-17T17:27:22Z</dcterms:modified>
</cp:coreProperties>
</file>