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>
                <a:alpha val="0"/>
              </a:srgbClr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Gospel Hymns and Songs </a:t>
            </a:r>
            <a:r>
              <a:rPr lang="en-US" sz="7200" b="1" dirty="0">
                <a:latin typeface="Comic Sans MS" pitchFamily="66" charset="0"/>
              </a:rPr>
              <a:t> </a:t>
            </a:r>
            <a:r>
              <a:rPr lang="en-US" sz="7200" b="1" dirty="0" smtClean="0">
                <a:latin typeface="Comic Sans MS" pitchFamily="66" charset="0"/>
              </a:rPr>
              <a:t>153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76400"/>
            <a:ext cx="8853518" cy="41973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dirty="0" smtClean="0">
                <a:latin typeface="Algerian" pitchFamily="82" charset="0"/>
              </a:rPr>
              <a:t>With signs following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No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word of Thine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           is </a:t>
            </a:r>
            <a:r>
              <a:rPr lang="en-GB" sz="5600" dirty="0">
                <a:effectLst/>
                <a:latin typeface="Algerian" panose="04020705040A02060702" pitchFamily="82" charset="0"/>
              </a:rPr>
              <a:t>void of power;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No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promise,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                Lord</a:t>
            </a:r>
            <a:r>
              <a:rPr lang="en-GB" sz="5600" dirty="0">
                <a:effectLst/>
                <a:latin typeface="Algerian" panose="04020705040A02060702" pitchFamily="82" charset="0"/>
              </a:rPr>
              <a:t>, is vain.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Be </a:t>
            </a:r>
            <a:r>
              <a:rPr lang="en-GB" sz="5600" dirty="0">
                <a:effectLst/>
                <a:latin typeface="Algerian" panose="04020705040A02060702" pitchFamily="82" charset="0"/>
              </a:rPr>
              <a:t>this a Pentecostal hour –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Confirm </a:t>
            </a:r>
            <a:r>
              <a:rPr lang="en-GB" sz="5600" dirty="0">
                <a:effectLst/>
                <a:latin typeface="Algerian" panose="04020705040A02060702" pitchFamily="82" charset="0"/>
              </a:rPr>
              <a:t>Thy Word again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!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4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Nor </a:t>
            </a:r>
            <a:r>
              <a:rPr lang="en-GB" sz="5600" dirty="0" err="1">
                <a:effectLst/>
                <a:latin typeface="Algerian" panose="04020705040A02060702" pitchFamily="82" charset="0"/>
              </a:rPr>
              <a:t>can’st</a:t>
            </a:r>
            <a:r>
              <a:rPr lang="en-GB" sz="5600" dirty="0">
                <a:effectLst/>
                <a:latin typeface="Algerian" panose="04020705040A02060702" pitchFamily="82" charset="0"/>
              </a:rPr>
              <a:t> Thou fail! Thou art the same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As </a:t>
            </a:r>
            <a:r>
              <a:rPr lang="en-GB" sz="5600" dirty="0">
                <a:effectLst/>
                <a:latin typeface="Algerian" panose="04020705040A02060702" pitchFamily="82" charset="0"/>
              </a:rPr>
              <a:t>when of old Thou </a:t>
            </a:r>
            <a:r>
              <a:rPr lang="en-GB" sz="5600" dirty="0" err="1">
                <a:effectLst/>
                <a:latin typeface="Algerian" panose="04020705040A02060702" pitchFamily="82" charset="0"/>
              </a:rPr>
              <a:t>did’st</a:t>
            </a:r>
            <a:r>
              <a:rPr lang="en-GB" sz="5600" dirty="0">
                <a:effectLst/>
                <a:latin typeface="Algerian" panose="04020705040A02060702" pitchFamily="82" charset="0"/>
              </a:rPr>
              <a:t> proclaim: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“</a:t>
            </a:r>
            <a:r>
              <a:rPr lang="en-GB" sz="5600" dirty="0">
                <a:effectLst/>
                <a:latin typeface="Algerian" panose="04020705040A02060702" pitchFamily="82" charset="0"/>
              </a:rPr>
              <a:t>These signs shall surely follow them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Who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on My Name believe.”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>
                <a:effectLst/>
                <a:latin typeface="Algerian" panose="04020705040A02060702" pitchFamily="82" charset="0"/>
              </a:rPr>
              <a:t>When first the risen Lord of </a:t>
            </a:r>
            <a:r>
              <a:rPr lang="en-GB" sz="5600" dirty="0" err="1">
                <a:effectLst/>
                <a:latin typeface="Algerian" panose="04020705040A02060702" pitchFamily="82" charset="0"/>
              </a:rPr>
              <a:t>pow’r</a:t>
            </a:r>
            <a:r>
              <a:rPr lang="en-GB" sz="5600" dirty="0">
                <a:effectLst/>
                <a:latin typeface="Algerian" panose="04020705040A02060702" pitchFamily="82" charset="0"/>
              </a:rPr>
              <a:t> 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His </a:t>
            </a:r>
            <a:r>
              <a:rPr lang="en-GB" sz="5600" dirty="0">
                <a:effectLst/>
                <a:latin typeface="Algerian" panose="04020705040A02060702" pitchFamily="82" charset="0"/>
              </a:rPr>
              <a:t>chosen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ones         </a:t>
            </a:r>
            <a:r>
              <a:rPr lang="en-GB" sz="5600" dirty="0">
                <a:effectLst/>
                <a:latin typeface="Algerian" panose="04020705040A02060702" pitchFamily="82" charset="0"/>
              </a:rPr>
              <a:t>sent forth,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A </a:t>
            </a:r>
            <a:r>
              <a:rPr lang="en-GB" sz="5600" dirty="0">
                <a:effectLst/>
                <a:latin typeface="Algerian" panose="04020705040A02060702" pitchFamily="82" charset="0"/>
              </a:rPr>
              <a:t>charge he gave,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that </a:t>
            </a:r>
            <a:r>
              <a:rPr lang="en-GB" sz="5600" dirty="0">
                <a:effectLst/>
                <a:latin typeface="Algerian" panose="04020705040A02060702" pitchFamily="82" charset="0"/>
              </a:rPr>
              <a:t>solemn hour;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To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preach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                      his </a:t>
            </a:r>
            <a:r>
              <a:rPr lang="en-GB" sz="5600" dirty="0">
                <a:effectLst/>
                <a:latin typeface="Algerian" panose="04020705040A02060702" pitchFamily="82" charset="0"/>
              </a:rPr>
              <a:t>saving worth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.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500" dirty="0" smtClean="0">
                <a:effectLst/>
                <a:latin typeface="Algerian" panose="04020705040A02060702" pitchFamily="82" charset="0"/>
              </a:rPr>
              <a:t>“Go ye,” said He,             “to all mankind;</a:t>
            </a:r>
            <a:endParaRPr lang="en-US" sz="55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500" dirty="0" smtClean="0">
                <a:effectLst/>
                <a:latin typeface="Algerian" panose="04020705040A02060702" pitchFamily="82" charset="0"/>
              </a:rPr>
              <a:t>Declare My Word,       and ye shall find:</a:t>
            </a:r>
            <a:endParaRPr lang="en-US" sz="55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500" dirty="0" smtClean="0">
                <a:effectLst/>
                <a:latin typeface="Algerian" panose="04020705040A02060702" pitchFamily="82" charset="0"/>
              </a:rPr>
              <a:t>These signs shall surely follow them</a:t>
            </a:r>
            <a:endParaRPr lang="en-US" sz="55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500" dirty="0" smtClean="0">
                <a:effectLst/>
                <a:latin typeface="Algerian" panose="04020705040A02060702" pitchFamily="82" charset="0"/>
              </a:rPr>
              <a:t>Who on My Name believe.”</a:t>
            </a:r>
            <a:endParaRPr lang="en-US" sz="55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2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5700" dirty="0" smtClean="0">
                <a:effectLst/>
                <a:latin typeface="Algerian" panose="04020705040A02060702" pitchFamily="82" charset="0"/>
              </a:rPr>
              <a:t>“</a:t>
            </a:r>
            <a:r>
              <a:rPr lang="en-GB" sz="5700" dirty="0">
                <a:effectLst/>
                <a:latin typeface="Algerian" panose="04020705040A02060702" pitchFamily="82" charset="0"/>
              </a:rPr>
              <a:t>No demons shall before them stand,</a:t>
            </a:r>
            <a:endParaRPr lang="en-US" sz="57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5700" dirty="0" smtClean="0">
                <a:effectLst/>
                <a:latin typeface="Algerian" panose="04020705040A02060702" pitchFamily="82" charset="0"/>
              </a:rPr>
              <a:t>No </a:t>
            </a:r>
            <a:r>
              <a:rPr lang="en-GB" sz="5700" dirty="0">
                <a:effectLst/>
                <a:latin typeface="Algerian" panose="04020705040A02060702" pitchFamily="82" charset="0"/>
              </a:rPr>
              <a:t>poison do them harm;</a:t>
            </a:r>
            <a:endParaRPr lang="en-US" sz="57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5700" dirty="0" smtClean="0">
                <a:effectLst/>
                <a:latin typeface="Algerian" panose="04020705040A02060702" pitchFamily="82" charset="0"/>
              </a:rPr>
              <a:t>Nor </a:t>
            </a:r>
            <a:r>
              <a:rPr lang="en-GB" sz="5700" dirty="0">
                <a:effectLst/>
                <a:latin typeface="Algerian" panose="04020705040A02060702" pitchFamily="82" charset="0"/>
              </a:rPr>
              <a:t>subtle </a:t>
            </a:r>
            <a:r>
              <a:rPr lang="en-GB" sz="5700" dirty="0" smtClean="0">
                <a:effectLst/>
                <a:latin typeface="Algerian" panose="04020705040A02060702" pitchFamily="82" charset="0"/>
              </a:rPr>
              <a:t>serpent      </a:t>
            </a:r>
            <a:r>
              <a:rPr lang="en-GB" sz="5700" dirty="0">
                <a:effectLst/>
                <a:latin typeface="Algerian" panose="04020705040A02060702" pitchFamily="82" charset="0"/>
              </a:rPr>
              <a:t>in their </a:t>
            </a:r>
            <a:r>
              <a:rPr lang="en-GB" sz="5700" dirty="0" smtClean="0">
                <a:effectLst/>
                <a:latin typeface="Algerian" panose="04020705040A02060702" pitchFamily="82" charset="0"/>
              </a:rPr>
              <a:t>hand</a:t>
            </a:r>
            <a:endParaRPr lang="en-US" sz="5700" dirty="0" smtClean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5700" dirty="0" smtClean="0">
                <a:effectLst/>
                <a:latin typeface="Algerian" panose="04020705040A02060702" pitchFamily="82" charset="0"/>
              </a:rPr>
              <a:t>Cause pain or          dread alarm.”</a:t>
            </a:r>
            <a:endParaRPr lang="en-US" sz="57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For </a:t>
            </a:r>
            <a:r>
              <a:rPr lang="en-GB" sz="5600" dirty="0">
                <a:effectLst/>
                <a:latin typeface="Algerian" panose="04020705040A02060702" pitchFamily="82" charset="0"/>
              </a:rPr>
              <a:t>Satan’s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kingdom    </a:t>
            </a:r>
            <a:r>
              <a:rPr lang="en-GB" sz="5600" dirty="0">
                <a:effectLst/>
                <a:latin typeface="Algerian" panose="04020705040A02060702" pitchFamily="82" charset="0"/>
              </a:rPr>
              <a:t>He </a:t>
            </a:r>
            <a:r>
              <a:rPr lang="en-GB" sz="5600" dirty="0" err="1">
                <a:effectLst/>
                <a:latin typeface="Algerian" panose="04020705040A02060702" pitchFamily="82" charset="0"/>
              </a:rPr>
              <a:t>o’ercame</a:t>
            </a:r>
            <a:r>
              <a:rPr lang="en-GB" sz="5600" dirty="0">
                <a:effectLst/>
                <a:latin typeface="Algerian" panose="04020705040A02060702" pitchFamily="82" charset="0"/>
              </a:rPr>
              <a:t>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To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give His people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 right </a:t>
            </a:r>
            <a:r>
              <a:rPr lang="en-GB" sz="5600" dirty="0">
                <a:effectLst/>
                <a:latin typeface="Algerian" panose="04020705040A02060702" pitchFamily="82" charset="0"/>
              </a:rPr>
              <a:t>to claim: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“</a:t>
            </a:r>
            <a:r>
              <a:rPr lang="en-GB" sz="5600" dirty="0">
                <a:effectLst/>
                <a:latin typeface="Algerian" panose="04020705040A02060702" pitchFamily="82" charset="0"/>
              </a:rPr>
              <a:t>These signs shall surely follow them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Who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on My Name believe.”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4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>
                <a:effectLst/>
                <a:latin typeface="Algerian" panose="04020705040A02060702" pitchFamily="82" charset="0"/>
              </a:rPr>
              <a:t>“They shall with other tongues declare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The wonders                    </a:t>
            </a:r>
            <a:r>
              <a:rPr lang="en-GB" sz="5600" dirty="0">
                <a:effectLst/>
                <a:latin typeface="Algerian" panose="04020705040A02060702" pitchFamily="82" charset="0"/>
              </a:rPr>
              <a:t>of their God: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The </a:t>
            </a:r>
            <a:r>
              <a:rPr lang="en-GB" sz="5600" dirty="0">
                <a:effectLst/>
                <a:latin typeface="Algerian" panose="04020705040A02060702" pitchFamily="82" charset="0"/>
              </a:rPr>
              <a:t>sick beneath their hands, by prayer,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Shall </a:t>
            </a:r>
            <a:r>
              <a:rPr lang="en-GB" sz="5600" dirty="0">
                <a:effectLst/>
                <a:latin typeface="Algerian" panose="04020705040A02060702" pitchFamily="82" charset="0"/>
              </a:rPr>
              <a:t>rise,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                     to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prove My Word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,”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9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So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let it be! Firm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         as </a:t>
            </a:r>
            <a:r>
              <a:rPr lang="en-GB" sz="5600" dirty="0">
                <a:effectLst/>
                <a:latin typeface="Algerian" panose="04020705040A02060702" pitchFamily="82" charset="0"/>
              </a:rPr>
              <a:t>His Throne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Stands </a:t>
            </a:r>
            <a:r>
              <a:rPr lang="en-GB" sz="5600" dirty="0">
                <a:effectLst/>
                <a:latin typeface="Algerian" panose="04020705040A02060702" pitchFamily="82" charset="0"/>
              </a:rPr>
              <a:t>this clear promise to His own: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“</a:t>
            </a:r>
            <a:r>
              <a:rPr lang="en-GB" sz="5600" dirty="0">
                <a:effectLst/>
                <a:latin typeface="Algerian" panose="04020705040A02060702" pitchFamily="82" charset="0"/>
              </a:rPr>
              <a:t>These signs shall surely follow them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Who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on My Name believe.”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Crowned </a:t>
            </a:r>
            <a:r>
              <a:rPr lang="en-GB" sz="5600" dirty="0">
                <a:effectLst/>
                <a:latin typeface="Algerian" panose="04020705040A02060702" pitchFamily="82" charset="0"/>
              </a:rPr>
              <a:t>with the flame of Pentecost,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A </a:t>
            </a:r>
            <a:r>
              <a:rPr lang="en-GB" sz="5600" dirty="0">
                <a:effectLst/>
                <a:latin typeface="Algerian" panose="04020705040A02060702" pitchFamily="82" charset="0"/>
              </a:rPr>
              <a:t>faithful, 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       fearless </a:t>
            </a:r>
            <a:r>
              <a:rPr lang="en-GB" sz="5600" dirty="0">
                <a:effectLst/>
                <a:latin typeface="Algerian" panose="04020705040A02060702" pitchFamily="82" charset="0"/>
              </a:rPr>
              <a:t>band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Proclaimed </a:t>
            </a:r>
            <a:r>
              <a:rPr lang="en-GB" sz="5600" dirty="0">
                <a:effectLst/>
                <a:latin typeface="Algerian" panose="04020705040A02060702" pitchFamily="82" charset="0"/>
              </a:rPr>
              <a:t>his Name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:    </a:t>
            </a:r>
            <a:r>
              <a:rPr lang="en-GB" sz="5600" dirty="0">
                <a:effectLst/>
                <a:latin typeface="Algerian" panose="04020705040A02060702" pitchFamily="82" charset="0"/>
              </a:rPr>
              <a:t>a ransomed host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Arose </a:t>
            </a:r>
            <a:r>
              <a:rPr lang="en-GB" sz="5600" dirty="0">
                <a:effectLst/>
                <a:latin typeface="Algerian" panose="04020705040A02060702" pitchFamily="82" charset="0"/>
              </a:rPr>
              <a:t>from every land</a:t>
            </a:r>
            <a:r>
              <a:rPr lang="en-GB" sz="5600" dirty="0" smtClean="0">
                <a:effectLst/>
                <a:latin typeface="Algerian" panose="04020705040A02060702" pitchFamily="82" charset="0"/>
              </a:rPr>
              <a:t>.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4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The </a:t>
            </a:r>
            <a:r>
              <a:rPr lang="en-GB" sz="5600" dirty="0">
                <a:effectLst/>
                <a:latin typeface="Algerian" panose="04020705040A02060702" pitchFamily="82" charset="0"/>
              </a:rPr>
              <a:t>Lord worked with them from on High,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His </a:t>
            </a:r>
            <a:r>
              <a:rPr lang="en-GB" sz="5600" dirty="0">
                <a:effectLst/>
                <a:latin typeface="Algerian" panose="04020705040A02060702" pitchFamily="82" charset="0"/>
              </a:rPr>
              <a:t>proven Word could none deny: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“</a:t>
            </a:r>
            <a:r>
              <a:rPr lang="en-GB" sz="5600" dirty="0">
                <a:effectLst/>
                <a:latin typeface="Algerian" panose="04020705040A02060702" pitchFamily="82" charset="0"/>
              </a:rPr>
              <a:t>These signs shall surely follow them</a:t>
            </a:r>
            <a:endParaRPr lang="en-US" sz="5600" dirty="0">
              <a:effectLst/>
              <a:latin typeface="Algerian" panose="04020705040A02060702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  <a:latin typeface="Algerian" panose="04020705040A02060702" pitchFamily="82" charset="0"/>
              </a:rPr>
              <a:t>Who </a:t>
            </a:r>
            <a:r>
              <a:rPr lang="en-GB" sz="5600" dirty="0">
                <a:effectLst/>
                <a:latin typeface="Algerian" panose="04020705040A02060702" pitchFamily="82" charset="0"/>
              </a:rPr>
              <a:t>on My Name believe.” </a:t>
            </a:r>
            <a:endParaRPr lang="en-US" sz="560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6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809</TotalTime>
  <Words>293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Gospel Hymns and Songs  153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79</cp:revision>
  <dcterms:created xsi:type="dcterms:W3CDTF">2012-08-25T10:40:27Z</dcterms:created>
  <dcterms:modified xsi:type="dcterms:W3CDTF">2018-09-17T17:26:24Z</dcterms:modified>
</cp:coreProperties>
</file>