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>
        <p:scale>
          <a:sx n="60" d="100"/>
          <a:sy n="60" d="100"/>
        </p:scale>
        <p:origin x="-165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-285776"/>
            <a:ext cx="8858280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155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067800" cy="518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Let </a:t>
            </a:r>
            <a:r>
              <a:rPr lang="en-GB" sz="11000" dirty="0" err="1" smtClean="0">
                <a:latin typeface="Algerian" pitchFamily="82" charset="0"/>
              </a:rPr>
              <a:t>jesus</a:t>
            </a:r>
            <a:r>
              <a:rPr lang="en-GB" sz="11000" dirty="0" smtClean="0">
                <a:latin typeface="Algerian" pitchFamily="82" charset="0"/>
              </a:rPr>
              <a:t> come into your heart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If you are tired of the load of your sin,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Let Jesus come into your heart;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If you desire                     a new life to begin,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Let Jesus come into your heart.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 now, your  </a:t>
            </a:r>
            <a:r>
              <a:rPr lang="en-GB" sz="5700" b="1" i="1" dirty="0" err="1" smtClean="0"/>
              <a:t>doubtings</a:t>
            </a:r>
            <a:r>
              <a:rPr lang="en-GB" sz="5700" b="1" i="1" dirty="0" smtClean="0"/>
              <a:t> give  o’er;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reject Him no more;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throw open the door;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Let Jesus come into   your heart.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If ‘tis for purity now that you sigh,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Let Jesus come into your heart;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Fountains for cleansing are flowing nearby,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Let Jesus come into your heart.</a:t>
            </a:r>
            <a:endParaRPr lang="en-US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 now, your  </a:t>
            </a:r>
            <a:r>
              <a:rPr lang="en-GB" sz="5700" b="1" i="1" dirty="0" err="1" smtClean="0"/>
              <a:t>doubtings</a:t>
            </a:r>
            <a:r>
              <a:rPr lang="en-GB" sz="5700" b="1" i="1" dirty="0" smtClean="0"/>
              <a:t> give  o’er;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reject Him no more;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throw open the door;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Let Jesus come into   your heart.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99392"/>
            <a:ext cx="9358346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If there’s a </a:t>
            </a:r>
            <a:r>
              <a:rPr lang="en-GB" sz="5800" dirty="0" err="1" smtClean="0">
                <a:latin typeface="Algerian" pitchFamily="82" charset="0"/>
              </a:rPr>
              <a:t>temptest</a:t>
            </a:r>
            <a:r>
              <a:rPr lang="en-GB" sz="5800" dirty="0" smtClean="0">
                <a:latin typeface="Algerian" pitchFamily="82" charset="0"/>
              </a:rPr>
              <a:t> </a:t>
            </a:r>
            <a:r>
              <a:rPr lang="en-GB" sz="5500" dirty="0" smtClean="0">
                <a:latin typeface="Algerian" pitchFamily="82" charset="0"/>
              </a:rPr>
              <a:t>your voice cannot still,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Let Jesus come into your heart;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If there’s a void this world never can fill,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Let Jesus come into your heart.</a:t>
            </a:r>
            <a:endParaRPr lang="en-US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 now, your  </a:t>
            </a:r>
            <a:r>
              <a:rPr lang="en-GB" sz="5700" b="1" i="1" dirty="0" err="1" smtClean="0"/>
              <a:t>doubtings</a:t>
            </a:r>
            <a:r>
              <a:rPr lang="en-GB" sz="5700" b="1" i="1" dirty="0" smtClean="0"/>
              <a:t> give  o’er;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reject Him no more;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throw open the door;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Let Jesus come into   your heart.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508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200" dirty="0" smtClean="0">
                <a:latin typeface="Algerian" pitchFamily="82" charset="0"/>
              </a:rPr>
              <a:t>If you would join the glad songs of the blest;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Let Jesus come into your heart;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If you would enter the mansions of rest;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Let Jesus come into your heart.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 now, your  </a:t>
            </a:r>
            <a:r>
              <a:rPr lang="en-GB" sz="5700" b="1" i="1" dirty="0" err="1" smtClean="0"/>
              <a:t>doubtings</a:t>
            </a:r>
            <a:r>
              <a:rPr lang="en-GB" sz="5700" b="1" i="1" dirty="0" smtClean="0"/>
              <a:t> give  o’er;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reject Him no more;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Just now,                   throw open the door;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Let Jesus come into   your heart.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498</TotalTime>
  <Words>267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155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40</cp:revision>
  <dcterms:created xsi:type="dcterms:W3CDTF">2012-08-25T10:40:27Z</dcterms:created>
  <dcterms:modified xsi:type="dcterms:W3CDTF">2018-09-17T17:25:31Z</dcterms:modified>
</cp:coreProperties>
</file>