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77" r:id="rId4"/>
    <p:sldId id="273" r:id="rId5"/>
    <p:sldId id="278" r:id="rId6"/>
    <p:sldId id="272" r:id="rId7"/>
    <p:sldId id="279" r:id="rId8"/>
    <p:sldId id="281" r:id="rId9"/>
    <p:sldId id="282" r:id="rId10"/>
    <p:sldId id="274" r:id="rId11"/>
    <p:sldId id="283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94660"/>
  </p:normalViewPr>
  <p:slideViewPr>
    <p:cSldViewPr>
      <p:cViewPr>
        <p:scale>
          <a:sx n="60" d="100"/>
          <a:sy n="60" d="100"/>
        </p:scale>
        <p:origin x="-171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B53C1-F803-42BE-9B01-05AD3689052F}" type="datetimeFigureOut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9B2D-3CB6-4BB2-8825-E5D7BF1A89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8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156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Room at the cross for you</a:t>
            </a: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43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The hand of my Saviour 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is strong,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And the love of my Saviour is long,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Through sunshine or rain 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through loss or in gain,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The blood flows from </a:t>
            </a:r>
            <a:r>
              <a:rPr lang="en-GB" sz="6000" dirty="0" err="1" smtClean="0">
                <a:latin typeface="Algerian" pitchFamily="82" charset="0"/>
              </a:rPr>
              <a:t>Calv’ry</a:t>
            </a:r>
            <a:r>
              <a:rPr lang="en-GB" sz="6000" dirty="0" smtClean="0">
                <a:latin typeface="Algerian" pitchFamily="82" charset="0"/>
              </a:rPr>
              <a:t> to cleanse </a:t>
            </a:r>
            <a:r>
              <a:rPr lang="en-GB" sz="6000" dirty="0" err="1" smtClean="0">
                <a:latin typeface="Algerian" pitchFamily="82" charset="0"/>
              </a:rPr>
              <a:t>ev’ry</a:t>
            </a:r>
            <a:r>
              <a:rPr lang="en-GB" sz="6000" dirty="0" smtClean="0">
                <a:latin typeface="Algerian" pitchFamily="82" charset="0"/>
              </a:rPr>
              <a:t> stain.</a:t>
            </a:r>
          </a:p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876" y="0"/>
            <a:ext cx="9358346" cy="7143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b="1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There’s room at the cross  for you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There’s room at the cross for you,</a:t>
            </a: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876" y="0"/>
            <a:ext cx="9358346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err="1" smtClean="0">
                <a:latin typeface="Algerian" pitchFamily="82" charset="0"/>
              </a:rPr>
              <a:t>Tho</a:t>
            </a:r>
            <a:r>
              <a:rPr lang="en-GB" sz="6000" b="1" i="1" dirty="0" smtClean="0">
                <a:latin typeface="Algerian" pitchFamily="82" charset="0"/>
              </a:rPr>
              <a:t>’ millions have come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There’s still room for one,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Yes, there’s room at the cross for you.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142900"/>
            <a:ext cx="9572692" cy="7143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The cross upon which Jesus died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Is a shelter in which 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we can hide,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142900"/>
            <a:ext cx="9572692" cy="7143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“And its grace so free is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 sufficient for me,”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And deep is its fountain; as wide as the sea.</a:t>
            </a:r>
            <a:endParaRPr lang="en-GB" sz="6000" b="1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876" y="0"/>
            <a:ext cx="9358346" cy="7143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b="1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There’s room at the cross  for you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There’s room at the cross for you,</a:t>
            </a: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876" y="0"/>
            <a:ext cx="9358346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err="1" smtClean="0">
                <a:latin typeface="Algerian" pitchFamily="82" charset="0"/>
              </a:rPr>
              <a:t>Tho</a:t>
            </a:r>
            <a:r>
              <a:rPr lang="en-GB" sz="6000" b="1" i="1" dirty="0" smtClean="0">
                <a:latin typeface="Algerian" pitchFamily="82" charset="0"/>
              </a:rPr>
              <a:t>’ millions have come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There’s still room for one,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Yes, there’s room at the cross for you.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142900"/>
            <a:ext cx="9572692" cy="7143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err="1" smtClean="0">
                <a:latin typeface="Algerian" pitchFamily="82" charset="0"/>
              </a:rPr>
              <a:t>Tho</a:t>
            </a:r>
            <a:r>
              <a:rPr lang="en-GB" sz="6000" dirty="0" smtClean="0">
                <a:latin typeface="Algerian" pitchFamily="82" charset="0"/>
              </a:rPr>
              <a:t>’ millions have found 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Him a Friend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And have turned from the sins they have sinned,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142900"/>
            <a:ext cx="9572692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The Saviour still waits to 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open the gates,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And 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welcome a sinner before it’s too late.</a:t>
            </a:r>
          </a:p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876" y="0"/>
            <a:ext cx="9358346" cy="7143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b="1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There’s room at the cross  for you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There’s room at the cross for you,</a:t>
            </a: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876" y="0"/>
            <a:ext cx="9358346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err="1" smtClean="0">
                <a:latin typeface="Algerian" pitchFamily="82" charset="0"/>
              </a:rPr>
              <a:t>Tho</a:t>
            </a:r>
            <a:r>
              <a:rPr lang="en-GB" sz="6000" b="1" i="1" dirty="0" smtClean="0">
                <a:latin typeface="Algerian" pitchFamily="82" charset="0"/>
              </a:rPr>
              <a:t>’ millions have come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There’s still room for one,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Yes, there’s room at the cross for you.</a:t>
            </a: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575</TotalTime>
  <Words>244</Words>
  <Application>Microsoft Office PowerPoint</Application>
  <PresentationFormat>On-screen Show (4:3)</PresentationFormat>
  <Paragraphs>56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156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53</cp:revision>
  <dcterms:created xsi:type="dcterms:W3CDTF">2012-08-25T10:40:27Z</dcterms:created>
  <dcterms:modified xsi:type="dcterms:W3CDTF">2018-09-17T17:25:53Z</dcterms:modified>
</cp:coreProperties>
</file>