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157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44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700" dirty="0" smtClean="0">
                <a:latin typeface="Algerian" pitchFamily="82" charset="0"/>
              </a:rPr>
              <a:t>Wandering child, o come home</a:t>
            </a:r>
            <a:endParaRPr lang="en-US" sz="7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171400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/>
              <a:t>Have you wandered away from your Father’s care,</a:t>
            </a:r>
          </a:p>
          <a:p>
            <a:pPr algn="ctr">
              <a:buNone/>
            </a:pPr>
            <a:r>
              <a:rPr lang="en-GB" sz="5400" dirty="0" smtClean="0"/>
              <a:t>Heavy-hearted and sad do you roam?</a:t>
            </a:r>
          </a:p>
          <a:p>
            <a:pPr algn="ctr">
              <a:buNone/>
            </a:pPr>
            <a:r>
              <a:rPr lang="en-GB" sz="5400" dirty="0" smtClean="0"/>
              <a:t>There’s a sweet gentle voice calling now to you –</a:t>
            </a:r>
          </a:p>
          <a:p>
            <a:pPr algn="ctr">
              <a:buNone/>
            </a:pPr>
            <a:r>
              <a:rPr lang="en-GB" sz="5400" dirty="0" err="1" smtClean="0"/>
              <a:t>Wand’ring</a:t>
            </a:r>
            <a:r>
              <a:rPr lang="en-GB" sz="5400" dirty="0" smtClean="0"/>
              <a:t> child, </a:t>
            </a:r>
            <a:r>
              <a:rPr lang="en-GB" sz="5400" dirty="0" err="1" smtClean="0"/>
              <a:t>wand’ring</a:t>
            </a:r>
            <a:r>
              <a:rPr lang="en-GB" sz="5400" dirty="0" smtClean="0"/>
              <a:t> child, O come home.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71400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100" b="1" i="1" dirty="0" smtClean="0"/>
              <a:t>Child, come home, child come home,</a:t>
            </a:r>
            <a:endParaRPr lang="en-GB" sz="6100" b="1" dirty="0" smtClean="0"/>
          </a:p>
          <a:p>
            <a:pPr algn="ctr">
              <a:buNone/>
            </a:pPr>
            <a:r>
              <a:rPr lang="en-GB" sz="6100" b="1" i="1" dirty="0" err="1" smtClean="0"/>
              <a:t>Wand’ring</a:t>
            </a:r>
            <a:r>
              <a:rPr lang="en-GB" sz="6100" b="1" i="1" dirty="0" smtClean="0"/>
              <a:t> child, why longer roam?</a:t>
            </a:r>
            <a:endParaRPr lang="en-GB" sz="6100" b="1" dirty="0" smtClean="0"/>
          </a:p>
          <a:p>
            <a:pPr algn="ctr">
              <a:buNone/>
            </a:pPr>
            <a:r>
              <a:rPr lang="en-GB" sz="6100" b="1" i="1" dirty="0" err="1" smtClean="0"/>
              <a:t>‘Tis</a:t>
            </a:r>
            <a:r>
              <a:rPr lang="en-GB" sz="6100" b="1" i="1" dirty="0" smtClean="0"/>
              <a:t> Father entreats,</a:t>
            </a:r>
            <a:endParaRPr lang="en-GB" sz="6100" b="1" dirty="0" smtClean="0"/>
          </a:p>
          <a:p>
            <a:pPr algn="ctr">
              <a:buNone/>
            </a:pPr>
            <a:r>
              <a:rPr lang="en-GB" sz="6100" b="1" i="1" dirty="0" err="1" smtClean="0"/>
              <a:t>Wand’ring</a:t>
            </a:r>
            <a:r>
              <a:rPr lang="en-GB" sz="6100" b="1" i="1" dirty="0" smtClean="0"/>
              <a:t> child, O, come home.</a:t>
            </a:r>
            <a:endParaRPr lang="en-GB" sz="61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71400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/>
              <a:t>Is your frail bark adrift on life’s raging sea,</a:t>
            </a:r>
          </a:p>
          <a:p>
            <a:pPr algn="ctr">
              <a:buNone/>
            </a:pPr>
            <a:r>
              <a:rPr lang="en-GB" sz="5400" dirty="0" smtClean="0"/>
              <a:t>Are you tossed on its billows and foam?</a:t>
            </a:r>
          </a:p>
          <a:p>
            <a:pPr algn="ctr">
              <a:buNone/>
            </a:pPr>
            <a:r>
              <a:rPr lang="en-GB" sz="5400" dirty="0" smtClean="0"/>
              <a:t>There’s a safe harbour home, waiting now for you –</a:t>
            </a:r>
          </a:p>
          <a:p>
            <a:pPr algn="ctr">
              <a:buNone/>
            </a:pPr>
            <a:r>
              <a:rPr lang="en-GB" sz="5400" dirty="0" err="1" smtClean="0"/>
              <a:t>Wand’ring</a:t>
            </a:r>
            <a:r>
              <a:rPr lang="en-GB" sz="5400" dirty="0" smtClean="0"/>
              <a:t> child, </a:t>
            </a:r>
            <a:r>
              <a:rPr lang="en-GB" sz="5400" dirty="0" err="1" smtClean="0"/>
              <a:t>wand’ring</a:t>
            </a:r>
            <a:r>
              <a:rPr lang="en-GB" sz="5400" dirty="0" smtClean="0"/>
              <a:t> child, O, come home.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71400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100" b="1" i="1" dirty="0" smtClean="0"/>
              <a:t>Child, come home, child come home,</a:t>
            </a:r>
            <a:endParaRPr lang="en-GB" sz="6100" b="1" dirty="0" smtClean="0"/>
          </a:p>
          <a:p>
            <a:pPr algn="ctr">
              <a:buNone/>
            </a:pPr>
            <a:r>
              <a:rPr lang="en-GB" sz="6100" b="1" i="1" dirty="0" err="1" smtClean="0"/>
              <a:t>Wand’ring</a:t>
            </a:r>
            <a:r>
              <a:rPr lang="en-GB" sz="6100" b="1" i="1" dirty="0" smtClean="0"/>
              <a:t> child, why longer roam?</a:t>
            </a:r>
            <a:endParaRPr lang="en-GB" sz="6100" b="1" dirty="0" smtClean="0"/>
          </a:p>
          <a:p>
            <a:pPr algn="ctr">
              <a:buNone/>
            </a:pPr>
            <a:r>
              <a:rPr lang="en-GB" sz="6100" b="1" i="1" dirty="0" err="1" smtClean="0"/>
              <a:t>‘Tis</a:t>
            </a:r>
            <a:r>
              <a:rPr lang="en-GB" sz="6100" b="1" i="1" dirty="0" smtClean="0"/>
              <a:t> Father entreats,</a:t>
            </a:r>
            <a:endParaRPr lang="en-GB" sz="6100" b="1" dirty="0" smtClean="0"/>
          </a:p>
          <a:p>
            <a:pPr algn="ctr">
              <a:buNone/>
            </a:pPr>
            <a:r>
              <a:rPr lang="en-GB" sz="6100" b="1" i="1" dirty="0" err="1" smtClean="0"/>
              <a:t>Wand’ring</a:t>
            </a:r>
            <a:r>
              <a:rPr lang="en-GB" sz="6100" b="1" i="1" dirty="0" smtClean="0"/>
              <a:t> child, O, come home.</a:t>
            </a:r>
            <a:endParaRPr lang="en-GB" sz="61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216024"/>
            <a:ext cx="9358346" cy="710140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400" dirty="0" smtClean="0"/>
              <a:t>He is pleading today, heed His gentle voice,</a:t>
            </a:r>
          </a:p>
          <a:p>
            <a:pPr algn="ctr">
              <a:buNone/>
            </a:pPr>
            <a:r>
              <a:rPr lang="en-GB" sz="5400" dirty="0" smtClean="0"/>
              <a:t>As He bids you no longer to roam,</a:t>
            </a:r>
          </a:p>
          <a:p>
            <a:pPr algn="ctr">
              <a:buNone/>
            </a:pPr>
            <a:r>
              <a:rPr lang="en-GB" sz="5400" dirty="0" smtClean="0"/>
              <a:t>To that dear Father’s house haste without delay –</a:t>
            </a:r>
          </a:p>
          <a:p>
            <a:pPr algn="ctr">
              <a:buNone/>
            </a:pPr>
            <a:r>
              <a:rPr lang="en-GB" sz="5400" dirty="0" err="1" smtClean="0"/>
              <a:t>Wand’ring</a:t>
            </a:r>
            <a:r>
              <a:rPr lang="en-GB" sz="5400" dirty="0" smtClean="0"/>
              <a:t> child, </a:t>
            </a:r>
            <a:r>
              <a:rPr lang="en-GB" sz="5400" dirty="0" err="1" smtClean="0"/>
              <a:t>wand’ring</a:t>
            </a:r>
            <a:r>
              <a:rPr lang="en-GB" sz="5400" dirty="0" smtClean="0"/>
              <a:t> child, O, come home.</a:t>
            </a:r>
          </a:p>
          <a:p>
            <a:pPr algn="ctr"/>
            <a:r>
              <a:rPr lang="en-GB" sz="5400" dirty="0" smtClean="0"/>
              <a:t> 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171400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100" b="1" i="1" dirty="0" smtClean="0"/>
              <a:t>Child, come home, child come home,</a:t>
            </a:r>
            <a:endParaRPr lang="en-GB" sz="6100" b="1" dirty="0" smtClean="0"/>
          </a:p>
          <a:p>
            <a:pPr algn="ctr">
              <a:buNone/>
            </a:pPr>
            <a:r>
              <a:rPr lang="en-GB" sz="6100" b="1" i="1" dirty="0" err="1" smtClean="0"/>
              <a:t>Wand’ring</a:t>
            </a:r>
            <a:r>
              <a:rPr lang="en-GB" sz="6100" b="1" i="1" dirty="0" smtClean="0"/>
              <a:t> child, why longer roam?</a:t>
            </a:r>
            <a:endParaRPr lang="en-GB" sz="6100" b="1" dirty="0" smtClean="0"/>
          </a:p>
          <a:p>
            <a:pPr algn="ctr">
              <a:buNone/>
            </a:pPr>
            <a:r>
              <a:rPr lang="en-GB" sz="6100" b="1" i="1" dirty="0" err="1" smtClean="0"/>
              <a:t>‘Tis</a:t>
            </a:r>
            <a:r>
              <a:rPr lang="en-GB" sz="6100" b="1" i="1" dirty="0" smtClean="0"/>
              <a:t> Father entreats,</a:t>
            </a:r>
            <a:endParaRPr lang="en-GB" sz="6100" b="1" dirty="0" smtClean="0"/>
          </a:p>
          <a:p>
            <a:pPr algn="ctr">
              <a:buNone/>
            </a:pPr>
            <a:r>
              <a:rPr lang="en-GB" sz="6100" b="1" i="1" dirty="0" err="1" smtClean="0"/>
              <a:t>Wand’ring</a:t>
            </a:r>
            <a:r>
              <a:rPr lang="en-GB" sz="6100" b="1" i="1" dirty="0" smtClean="0"/>
              <a:t> child, O, come home.</a:t>
            </a:r>
            <a:endParaRPr lang="en-GB" sz="6100" b="1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489</TotalTime>
  <Words>214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Hymns and Songs 157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37</cp:revision>
  <dcterms:created xsi:type="dcterms:W3CDTF">2012-08-25T10:40:27Z</dcterms:created>
  <dcterms:modified xsi:type="dcterms:W3CDTF">2018-09-17T17:24:59Z</dcterms:modified>
</cp:coreProperties>
</file>