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91" r:id="rId2"/>
    <p:sldId id="314" r:id="rId3"/>
    <p:sldId id="315" r:id="rId4"/>
    <p:sldId id="299" r:id="rId5"/>
    <p:sldId id="300" r:id="rId6"/>
    <p:sldId id="301" r:id="rId7"/>
    <p:sldId id="302" r:id="rId8"/>
    <p:sldId id="316" r:id="rId9"/>
    <p:sldId id="303" r:id="rId10"/>
    <p:sldId id="304" r:id="rId11"/>
    <p:sldId id="317" r:id="rId12"/>
    <p:sldId id="305" r:id="rId13"/>
    <p:sldId id="306" r:id="rId14"/>
    <p:sldId id="31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8" autoAdjust="0"/>
    <p:restoredTop sz="97450" autoAdjust="0"/>
  </p:normalViewPr>
  <p:slideViewPr>
    <p:cSldViewPr>
      <p:cViewPr varScale="1">
        <p:scale>
          <a:sx n="82" d="100"/>
          <a:sy n="82" d="100"/>
        </p:scale>
        <p:origin x="18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3ACB18F9-7611-483A-94CC-43CDA06872EA}" type="datetimeFigureOut">
              <a:rPr lang="en-GB"/>
              <a:pPr>
                <a:defRPr/>
              </a:pPr>
              <a:t>06/02/2022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83C7DE4A-2425-4499-8D47-18B0C460EC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970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960176C-3D4D-4FC0-AA3A-D7F3DEB4BA01}" type="slidenum">
              <a:rPr lang="en-GB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77F53E-2016-4ADA-B901-890BA8F2DDEF}" type="slidenum">
              <a:rPr lang="en-GB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77F53E-2016-4ADA-B901-890BA8F2DDEF}" type="slidenum">
              <a:rPr lang="en-GB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77F53E-2016-4ADA-B901-890BA8F2DDEF}" type="slidenum">
              <a:rPr lang="en-GB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77F53E-2016-4ADA-B901-890BA8F2DDEF}" type="slidenum">
              <a:rPr lang="en-GB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77F53E-2016-4ADA-B901-890BA8F2DDEF}" type="slidenum">
              <a:rPr lang="en-GB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C7DE4A-2425-4499-8D47-18B0C460ECC9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C7DE4A-2425-4499-8D47-18B0C460ECC9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77F53E-2016-4ADA-B901-890BA8F2DDEF}" type="slidenum">
              <a:rPr lang="en-GB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77F53E-2016-4ADA-B901-890BA8F2DDEF}" type="slidenum">
              <a:rPr lang="en-GB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77F53E-2016-4ADA-B901-890BA8F2DDEF}" type="slidenum">
              <a:rPr lang="en-GB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77F53E-2016-4ADA-B901-890BA8F2DDEF}" type="slidenum">
              <a:rPr lang="en-GB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77F53E-2016-4ADA-B901-890BA8F2DDEF}" type="slidenum">
              <a:rPr lang="en-GB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B77F53E-2016-4ADA-B901-890BA8F2DDEF}" type="slidenum">
              <a:rPr lang="en-GB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234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8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6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2510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74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33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54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5149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813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13126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31376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2077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54417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4891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5163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38110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8235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27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fade/>
  </p:transition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7463"/>
            <a:ext cx="9001125" cy="1554162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b="1" dirty="0">
                <a:latin typeface="Comic Sans MS" pitchFamily="66" charset="0"/>
              </a:rPr>
              <a:t>Gospel hymns and songs 16.</a:t>
            </a:r>
            <a:endParaRPr lang="en-US" sz="6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7988"/>
            <a:ext cx="9144000" cy="4537075"/>
          </a:xfrm>
        </p:spPr>
        <p:txBody>
          <a:bodyPr>
            <a:noAutofit/>
          </a:bodyPr>
          <a:lstStyle/>
          <a:p>
            <a:pPr marL="0" indent="0" algn="ctr">
              <a:buFontTx/>
              <a:buNone/>
              <a:defRPr/>
            </a:pPr>
            <a:r>
              <a:rPr lang="en-US" sz="8800" dirty="0"/>
              <a:t> </a:t>
            </a:r>
            <a:r>
              <a:rPr lang="en-GB" sz="6600" b="1" dirty="0"/>
              <a:t>(Rejoice n the Lord) </a:t>
            </a:r>
            <a:r>
              <a:rPr lang="en-GB" sz="8800" b="1" dirty="0"/>
              <a:t>IF GOD BE </a:t>
            </a:r>
          </a:p>
          <a:p>
            <a:pPr marL="0" indent="0" algn="ctr">
              <a:buFontTx/>
              <a:buNone/>
              <a:defRPr/>
            </a:pPr>
            <a:r>
              <a:rPr lang="en-GB" sz="8800" b="1" dirty="0"/>
              <a:t>FOR US</a:t>
            </a:r>
            <a:endParaRPr lang="en-US" sz="8800" dirty="0">
              <a:solidFill>
                <a:srgbClr val="FFFF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 spd="med" advClick="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300"/>
                            </p:stCondLst>
                            <p:childTnLst>
                              <p:par>
                                <p:cTn id="10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38"/>
            <a:ext cx="9110663" cy="7072313"/>
          </a:xfrm>
        </p:spPr>
        <p:txBody>
          <a:bodyPr>
            <a:noAutofit/>
          </a:bodyPr>
          <a:lstStyle/>
          <a:p>
            <a:pPr>
              <a:buNone/>
            </a:pPr>
            <a:endParaRPr lang="en-GB" sz="6000" dirty="0">
              <a:latin typeface="Algerian" pitchFamily="82" charset="0"/>
            </a:endParaRPr>
          </a:p>
          <a:p>
            <a:pPr>
              <a:buNone/>
            </a:pPr>
            <a:r>
              <a:rPr lang="en-GB" sz="6000" dirty="0">
                <a:latin typeface="Algerian" pitchFamily="82" charset="0"/>
              </a:rPr>
              <a:t>Though earth pass away, they ever shall endure,</a:t>
            </a:r>
            <a:endParaRPr lang="en-US" sz="6000" dirty="0">
              <a:latin typeface="Algerian" pitchFamily="82" charset="0"/>
            </a:endParaRPr>
          </a:p>
          <a:p>
            <a:pPr>
              <a:buNone/>
            </a:pPr>
            <a:r>
              <a:rPr lang="en-GB" sz="6000" dirty="0">
                <a:latin typeface="Algerian" pitchFamily="82" charset="0"/>
              </a:rPr>
              <a:t>  ‘</a:t>
            </a:r>
            <a:r>
              <a:rPr lang="en-GB" sz="6000" dirty="0" err="1">
                <a:latin typeface="Algerian" pitchFamily="82" charset="0"/>
              </a:rPr>
              <a:t>Tis</a:t>
            </a:r>
            <a:r>
              <a:rPr lang="en-GB" sz="6000" dirty="0">
                <a:latin typeface="Algerian" pitchFamily="82" charset="0"/>
              </a:rPr>
              <a:t> written o’er again.</a:t>
            </a:r>
            <a:endParaRPr lang="en-US" sz="6000" dirty="0">
              <a:latin typeface="Algerian" pitchFamily="82" charset="0"/>
            </a:endParaRPr>
          </a:p>
          <a:p>
            <a:pPr>
              <a:buFontTx/>
              <a:buNone/>
              <a:defRPr/>
            </a:pP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wheel spokes="8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38"/>
            <a:ext cx="9110663" cy="70723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b="1" i="1" dirty="0">
                <a:latin typeface="Algerian" pitchFamily="82" charset="0"/>
              </a:rPr>
              <a:t> “If God be for us, if God be for us,</a:t>
            </a:r>
            <a:r>
              <a:rPr lang="en-US" sz="6000" b="1" i="1" dirty="0">
                <a:latin typeface="Algerian" pitchFamily="82" charset="0"/>
              </a:rPr>
              <a:t>  </a:t>
            </a:r>
            <a:r>
              <a:rPr lang="en-GB" sz="6000" b="1" i="1" dirty="0">
                <a:latin typeface="Algerian" pitchFamily="82" charset="0"/>
              </a:rPr>
              <a:t>If God be for us, who can be against us?</a:t>
            </a:r>
            <a:endParaRPr lang="en-US" sz="6000" dirty="0">
              <a:latin typeface="Algerian" pitchFamily="82" charset="0"/>
            </a:endParaRPr>
          </a:p>
          <a:p>
            <a:pPr>
              <a:buNone/>
            </a:pPr>
            <a:r>
              <a:rPr lang="en-GB" sz="6000" b="1" i="1" dirty="0">
                <a:latin typeface="Algerian" pitchFamily="82" charset="0"/>
              </a:rPr>
              <a:t>  Who? Who? Who?</a:t>
            </a:r>
            <a:endParaRPr lang="en-US" sz="6000" dirty="0">
              <a:latin typeface="Algerian" pitchFamily="82" charset="0"/>
            </a:endParaRPr>
          </a:p>
          <a:p>
            <a:pPr>
              <a:buNone/>
            </a:pPr>
            <a:r>
              <a:rPr lang="en-GB" sz="6000" b="1" i="1" dirty="0">
                <a:latin typeface="Algerian" pitchFamily="82" charset="0"/>
              </a:rPr>
              <a:t> Who can be against us, against us?”</a:t>
            </a:r>
            <a:endParaRPr lang="en-US" sz="6000" dirty="0">
              <a:latin typeface="Algerian" pitchFamily="82" charset="0"/>
            </a:endParaRPr>
          </a:p>
          <a:p>
            <a:pPr>
              <a:buNone/>
              <a:defRPr/>
            </a:pP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wheel spokes="8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38"/>
            <a:ext cx="9110663" cy="7072313"/>
          </a:xfrm>
        </p:spPr>
        <p:txBody>
          <a:bodyPr>
            <a:noAutofit/>
          </a:bodyPr>
          <a:lstStyle/>
          <a:p>
            <a:pPr>
              <a:buNone/>
            </a:pPr>
            <a:endParaRPr lang="en-GB" sz="6000" dirty="0">
              <a:latin typeface="Algerian" pitchFamily="82" charset="0"/>
            </a:endParaRPr>
          </a:p>
          <a:p>
            <a:pPr>
              <a:buNone/>
            </a:pPr>
            <a:r>
              <a:rPr lang="en-GB" sz="6000" dirty="0">
                <a:latin typeface="Algerian" pitchFamily="82" charset="0"/>
              </a:rPr>
              <a:t>4.  Abide in the Lord: secure in His control,</a:t>
            </a:r>
            <a:endParaRPr lang="en-US" sz="6000" dirty="0">
              <a:latin typeface="Algerian" pitchFamily="82" charset="0"/>
            </a:endParaRPr>
          </a:p>
          <a:p>
            <a:pPr>
              <a:buNone/>
            </a:pPr>
            <a:r>
              <a:rPr lang="en-GB" sz="6000" dirty="0">
                <a:latin typeface="Algerian" pitchFamily="82" charset="0"/>
              </a:rPr>
              <a:t>  ‘</a:t>
            </a:r>
            <a:r>
              <a:rPr lang="en-GB" sz="6000" dirty="0" err="1">
                <a:latin typeface="Algerian" pitchFamily="82" charset="0"/>
              </a:rPr>
              <a:t>Tis</a:t>
            </a:r>
            <a:r>
              <a:rPr lang="en-GB" sz="6000" dirty="0">
                <a:latin typeface="Algerian" pitchFamily="82" charset="0"/>
              </a:rPr>
              <a:t> life everlasting begun;</a:t>
            </a:r>
            <a:endParaRPr lang="en-US" sz="6000" dirty="0">
              <a:latin typeface="Algerian" pitchFamily="82" charset="0"/>
            </a:endParaRPr>
          </a:p>
          <a:p>
            <a:pPr>
              <a:buNone/>
            </a:pPr>
            <a:r>
              <a:rPr lang="en-GB" sz="6000" dirty="0">
                <a:latin typeface="Algerian" pitchFamily="82" charset="0"/>
              </a:rPr>
              <a:t>  </a:t>
            </a: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wheel spokes="8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38"/>
            <a:ext cx="9110663" cy="7072313"/>
          </a:xfrm>
        </p:spPr>
        <p:txBody>
          <a:bodyPr>
            <a:noAutofit/>
          </a:bodyPr>
          <a:lstStyle/>
          <a:p>
            <a:pPr>
              <a:buNone/>
            </a:pPr>
            <a:endParaRPr lang="en-GB" sz="6000" dirty="0">
              <a:latin typeface="Algerian" pitchFamily="82" charset="0"/>
            </a:endParaRPr>
          </a:p>
          <a:p>
            <a:pPr>
              <a:buNone/>
            </a:pPr>
            <a:r>
              <a:rPr lang="en-GB" sz="6000" dirty="0">
                <a:latin typeface="Algerian" pitchFamily="82" charset="0"/>
              </a:rPr>
              <a:t>To pluck from His hand the weakest, trembling soul </a:t>
            </a:r>
            <a:endParaRPr lang="en-US" sz="6000" dirty="0">
              <a:latin typeface="Algerian" pitchFamily="82" charset="0"/>
            </a:endParaRPr>
          </a:p>
          <a:p>
            <a:pPr>
              <a:buNone/>
            </a:pPr>
            <a:r>
              <a:rPr lang="en-GB" sz="6000" dirty="0">
                <a:latin typeface="Algerian" pitchFamily="82" charset="0"/>
              </a:rPr>
              <a:t>It never, never can be done!</a:t>
            </a:r>
            <a:endParaRPr lang="en-US" sz="6000" dirty="0">
              <a:latin typeface="Algerian" pitchFamily="82" charset="0"/>
            </a:endParaRPr>
          </a:p>
          <a:p>
            <a:pPr>
              <a:buFontTx/>
              <a:buNone/>
              <a:defRPr/>
            </a:pP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wheel spokes="8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38"/>
            <a:ext cx="9110663" cy="70723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b="1" i="1" dirty="0">
                <a:latin typeface="Algerian" pitchFamily="82" charset="0"/>
              </a:rPr>
              <a:t> “If God be for us, if God be for us,</a:t>
            </a:r>
            <a:r>
              <a:rPr lang="en-US" sz="6000" b="1" i="1" dirty="0">
                <a:latin typeface="Algerian" pitchFamily="82" charset="0"/>
              </a:rPr>
              <a:t>  </a:t>
            </a:r>
            <a:r>
              <a:rPr lang="en-GB" sz="6000" b="1" i="1" dirty="0">
                <a:latin typeface="Algerian" pitchFamily="82" charset="0"/>
              </a:rPr>
              <a:t>If God be for us, who can be against us?</a:t>
            </a:r>
            <a:endParaRPr lang="en-US" sz="6000" dirty="0">
              <a:latin typeface="Algerian" pitchFamily="82" charset="0"/>
            </a:endParaRPr>
          </a:p>
          <a:p>
            <a:pPr>
              <a:buNone/>
            </a:pPr>
            <a:r>
              <a:rPr lang="en-GB" sz="6000" b="1" i="1" dirty="0">
                <a:latin typeface="Algerian" pitchFamily="82" charset="0"/>
              </a:rPr>
              <a:t>  Who? Who? Who?</a:t>
            </a:r>
            <a:endParaRPr lang="en-US" sz="6000" dirty="0">
              <a:latin typeface="Algerian" pitchFamily="82" charset="0"/>
            </a:endParaRPr>
          </a:p>
          <a:p>
            <a:pPr>
              <a:buNone/>
            </a:pPr>
            <a:r>
              <a:rPr lang="en-GB" sz="6000" b="1" i="1" dirty="0">
                <a:latin typeface="Algerian" pitchFamily="82" charset="0"/>
              </a:rPr>
              <a:t> Who can be against us, against us?”</a:t>
            </a:r>
            <a:endParaRPr lang="en-US" sz="6000" dirty="0">
              <a:latin typeface="Algerian" pitchFamily="82" charset="0"/>
            </a:endParaRPr>
          </a:p>
          <a:p>
            <a:pPr>
              <a:buNone/>
              <a:defRPr/>
            </a:pP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wheel spokes="8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Algerian" pitchFamily="82" charset="0"/>
              </a:rPr>
              <a:t>1.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GB" sz="6000" dirty="0">
                <a:latin typeface="Algerian" pitchFamily="82" charset="0"/>
              </a:rPr>
              <a:t>  Rejoice in the Lord! Oh, let His mercy cheer:</a:t>
            </a:r>
            <a:endParaRPr lang="en-US" sz="6000" dirty="0">
              <a:latin typeface="Algerian" pitchFamily="82" charset="0"/>
            </a:endParaRPr>
          </a:p>
          <a:p>
            <a:pPr>
              <a:buNone/>
            </a:pPr>
            <a:r>
              <a:rPr lang="en-GB" sz="6000" dirty="0">
                <a:latin typeface="Algerian" pitchFamily="82" charset="0"/>
              </a:rPr>
              <a:t> </a:t>
            </a: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wheel spokes="8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6000" dirty="0">
                <a:latin typeface="Algerian" pitchFamily="82" charset="0"/>
              </a:rPr>
              <a:t>He sunders the bands that enthral;</a:t>
            </a:r>
            <a:endParaRPr lang="en-US" sz="6000" dirty="0">
              <a:latin typeface="Algerian" pitchFamily="82" charset="0"/>
            </a:endParaRPr>
          </a:p>
          <a:p>
            <a:pPr>
              <a:buNone/>
            </a:pPr>
            <a:endParaRPr lang="en-GB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wheel spokes="8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02"/>
            <a:ext cx="9110663" cy="70723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dirty="0">
                <a:latin typeface="Algerian" pitchFamily="82" charset="0"/>
              </a:rPr>
              <a:t> </a:t>
            </a:r>
          </a:p>
          <a:p>
            <a:pPr>
              <a:buNone/>
            </a:pPr>
            <a:r>
              <a:rPr lang="en-GB" sz="6000" dirty="0" err="1">
                <a:latin typeface="Algerian" pitchFamily="82" charset="0"/>
              </a:rPr>
              <a:t>RedeEm’d</a:t>
            </a:r>
            <a:r>
              <a:rPr lang="en-GB" sz="6000" dirty="0">
                <a:latin typeface="Algerian" pitchFamily="82" charset="0"/>
              </a:rPr>
              <a:t> by His blood why should we ever fear</a:t>
            </a:r>
            <a:endParaRPr lang="en-US" sz="6000" dirty="0">
              <a:latin typeface="Algerian" pitchFamily="82" charset="0"/>
            </a:endParaRPr>
          </a:p>
          <a:p>
            <a:pPr>
              <a:buNone/>
            </a:pPr>
            <a:r>
              <a:rPr lang="en-GB" sz="6000" dirty="0">
                <a:latin typeface="Algerian" pitchFamily="82" charset="0"/>
              </a:rPr>
              <a:t>Since Jesus is our “all in all”?</a:t>
            </a: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wheel spokes="8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38"/>
            <a:ext cx="9110663" cy="70723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b="1" i="1" dirty="0">
                <a:latin typeface="Algerian" pitchFamily="82" charset="0"/>
              </a:rPr>
              <a:t> “If God be for us, if God be for us,</a:t>
            </a:r>
            <a:r>
              <a:rPr lang="en-US" sz="6000" b="1" i="1" dirty="0">
                <a:latin typeface="Algerian" pitchFamily="82" charset="0"/>
              </a:rPr>
              <a:t>  </a:t>
            </a:r>
            <a:r>
              <a:rPr lang="en-GB" sz="6000" b="1" i="1" dirty="0">
                <a:latin typeface="Algerian" pitchFamily="82" charset="0"/>
              </a:rPr>
              <a:t>If God be for us, who can be against us?</a:t>
            </a:r>
            <a:endParaRPr lang="en-US" sz="6000" dirty="0">
              <a:latin typeface="Algerian" pitchFamily="82" charset="0"/>
            </a:endParaRPr>
          </a:p>
          <a:p>
            <a:pPr>
              <a:buNone/>
            </a:pPr>
            <a:r>
              <a:rPr lang="en-GB" sz="6000" b="1" i="1" dirty="0">
                <a:latin typeface="Algerian" pitchFamily="82" charset="0"/>
              </a:rPr>
              <a:t>  Who? Who? Who?</a:t>
            </a:r>
            <a:endParaRPr lang="en-US" sz="6000" dirty="0">
              <a:latin typeface="Algerian" pitchFamily="82" charset="0"/>
            </a:endParaRPr>
          </a:p>
          <a:p>
            <a:pPr>
              <a:buNone/>
            </a:pPr>
            <a:r>
              <a:rPr lang="en-GB" sz="6000" b="1" i="1" dirty="0">
                <a:latin typeface="Algerian" pitchFamily="82" charset="0"/>
              </a:rPr>
              <a:t> Who can be against us, against us?”</a:t>
            </a:r>
            <a:endParaRPr lang="en-US" sz="6000" dirty="0">
              <a:latin typeface="Algerian" pitchFamily="82" charset="0"/>
            </a:endParaRPr>
          </a:p>
          <a:p>
            <a:pPr>
              <a:buNone/>
              <a:defRPr/>
            </a:pP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wheel spokes="8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38"/>
            <a:ext cx="9110663" cy="7072313"/>
          </a:xfrm>
        </p:spPr>
        <p:txBody>
          <a:bodyPr>
            <a:noAutofit/>
          </a:bodyPr>
          <a:lstStyle/>
          <a:p>
            <a:pPr>
              <a:buNone/>
            </a:pPr>
            <a:endParaRPr lang="en-GB" sz="6000" dirty="0">
              <a:latin typeface="Algerian" pitchFamily="82" charset="0"/>
            </a:endParaRPr>
          </a:p>
          <a:p>
            <a:pPr>
              <a:buNone/>
            </a:pPr>
            <a:r>
              <a:rPr lang="en-GB" sz="6000" dirty="0">
                <a:latin typeface="Algerian" pitchFamily="82" charset="0"/>
              </a:rPr>
              <a:t>2.  Be strong in the Lord! Rejoicing in His might;</a:t>
            </a:r>
            <a:endParaRPr lang="en-US" sz="6000" dirty="0">
              <a:latin typeface="Algerian" pitchFamily="82" charset="0"/>
            </a:endParaRPr>
          </a:p>
          <a:p>
            <a:pPr>
              <a:buNone/>
            </a:pPr>
            <a:r>
              <a:rPr lang="en-GB" sz="6000" dirty="0">
                <a:latin typeface="Algerian" pitchFamily="82" charset="0"/>
              </a:rPr>
              <a:t>  Be loyal and true day by day;</a:t>
            </a:r>
            <a:endParaRPr lang="en-US" sz="6000" dirty="0">
              <a:latin typeface="Algerian" pitchFamily="82" charset="0"/>
            </a:endParaRPr>
          </a:p>
          <a:p>
            <a:pPr>
              <a:buNone/>
            </a:pPr>
            <a:r>
              <a:rPr lang="en-GB" sz="6000" dirty="0">
                <a:latin typeface="Algerian" pitchFamily="82" charset="0"/>
              </a:rPr>
              <a:t>  </a:t>
            </a: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wheel spokes="8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38"/>
            <a:ext cx="9110663" cy="7072313"/>
          </a:xfrm>
        </p:spPr>
        <p:txBody>
          <a:bodyPr>
            <a:noAutofit/>
          </a:bodyPr>
          <a:lstStyle/>
          <a:p>
            <a:pPr>
              <a:buNone/>
            </a:pPr>
            <a:endParaRPr lang="en-GB" sz="6000" dirty="0">
              <a:latin typeface="Algerian" pitchFamily="82" charset="0"/>
            </a:endParaRPr>
          </a:p>
          <a:p>
            <a:pPr>
              <a:buNone/>
            </a:pPr>
            <a:r>
              <a:rPr lang="en-GB" sz="6000" dirty="0">
                <a:latin typeface="Algerian" pitchFamily="82" charset="0"/>
              </a:rPr>
              <a:t>When evils assail,  be valiant for the right,</a:t>
            </a:r>
            <a:endParaRPr lang="en-US" sz="6000" dirty="0">
              <a:latin typeface="Algerian" pitchFamily="82" charset="0"/>
            </a:endParaRPr>
          </a:p>
          <a:p>
            <a:pPr>
              <a:buNone/>
            </a:pPr>
            <a:r>
              <a:rPr lang="en-GB" sz="6000" dirty="0">
                <a:latin typeface="Algerian" pitchFamily="82" charset="0"/>
              </a:rPr>
              <a:t> And He will be our strength and stay.</a:t>
            </a:r>
            <a:endParaRPr lang="en-US" sz="6000" dirty="0">
              <a:latin typeface="Algerian" pitchFamily="82" charset="0"/>
            </a:endParaRPr>
          </a:p>
          <a:p>
            <a:pPr>
              <a:buFontTx/>
              <a:buNone/>
              <a:defRPr/>
            </a:pP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wheel spokes="8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38"/>
            <a:ext cx="9110663" cy="707231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000" b="1" i="1" dirty="0">
                <a:latin typeface="Algerian" pitchFamily="82" charset="0"/>
              </a:rPr>
              <a:t> “If God be for us, if God be for us,</a:t>
            </a:r>
            <a:r>
              <a:rPr lang="en-US" sz="6000" b="1" i="1" dirty="0">
                <a:latin typeface="Algerian" pitchFamily="82" charset="0"/>
              </a:rPr>
              <a:t>  </a:t>
            </a:r>
            <a:r>
              <a:rPr lang="en-GB" sz="6000" b="1" i="1" dirty="0">
                <a:latin typeface="Algerian" pitchFamily="82" charset="0"/>
              </a:rPr>
              <a:t>If God be for us, who can be against us?</a:t>
            </a:r>
            <a:endParaRPr lang="en-US" sz="6000" dirty="0">
              <a:latin typeface="Algerian" pitchFamily="82" charset="0"/>
            </a:endParaRPr>
          </a:p>
          <a:p>
            <a:pPr>
              <a:buNone/>
            </a:pPr>
            <a:r>
              <a:rPr lang="en-GB" sz="6000" b="1" i="1" dirty="0">
                <a:latin typeface="Algerian" pitchFamily="82" charset="0"/>
              </a:rPr>
              <a:t>  Who? Who? Who?</a:t>
            </a:r>
            <a:endParaRPr lang="en-US" sz="6000" dirty="0">
              <a:latin typeface="Algerian" pitchFamily="82" charset="0"/>
            </a:endParaRPr>
          </a:p>
          <a:p>
            <a:pPr>
              <a:buNone/>
            </a:pPr>
            <a:r>
              <a:rPr lang="en-GB" sz="6000" b="1" i="1" dirty="0">
                <a:latin typeface="Algerian" pitchFamily="82" charset="0"/>
              </a:rPr>
              <a:t> Who can be against us, against us?”</a:t>
            </a:r>
            <a:endParaRPr lang="en-US" sz="6000" dirty="0">
              <a:latin typeface="Algerian" pitchFamily="82" charset="0"/>
            </a:endParaRPr>
          </a:p>
          <a:p>
            <a:pPr>
              <a:buNone/>
              <a:defRPr/>
            </a:pP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wheel spokes="8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38"/>
            <a:ext cx="9110663" cy="7072313"/>
          </a:xfrm>
        </p:spPr>
        <p:txBody>
          <a:bodyPr>
            <a:noAutofit/>
          </a:bodyPr>
          <a:lstStyle/>
          <a:p>
            <a:pPr>
              <a:buNone/>
            </a:pPr>
            <a:endParaRPr lang="en-GB" sz="6000" dirty="0">
              <a:latin typeface="Algerian" pitchFamily="82" charset="0"/>
            </a:endParaRPr>
          </a:p>
          <a:p>
            <a:pPr>
              <a:buNone/>
            </a:pPr>
            <a:r>
              <a:rPr lang="en-GB" sz="6000" dirty="0">
                <a:latin typeface="Algerian" pitchFamily="82" charset="0"/>
              </a:rPr>
              <a:t>3. Confide in His word – His promises so sure;</a:t>
            </a:r>
            <a:endParaRPr lang="en-US" sz="6000" dirty="0">
              <a:latin typeface="Algerian" pitchFamily="82" charset="0"/>
            </a:endParaRPr>
          </a:p>
          <a:p>
            <a:pPr>
              <a:buNone/>
            </a:pPr>
            <a:r>
              <a:rPr lang="en-GB" sz="6000" dirty="0">
                <a:latin typeface="Algerian" pitchFamily="82" charset="0"/>
              </a:rPr>
              <a:t>  In Christ they are “yea and amen;”</a:t>
            </a:r>
            <a:endParaRPr lang="en-US" sz="6000" dirty="0">
              <a:latin typeface="Algerian" pitchFamily="82" charset="0"/>
            </a:endParaRPr>
          </a:p>
          <a:p>
            <a:pPr>
              <a:buNone/>
            </a:pPr>
            <a:r>
              <a:rPr lang="en-GB" sz="6000" dirty="0">
                <a:latin typeface="Algerian" pitchFamily="82" charset="0"/>
              </a:rPr>
              <a:t>  </a:t>
            </a: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ransition spd="slow">
    <p:wheel spokes="8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1222</TotalTime>
  <Words>367</Words>
  <Application>Microsoft Office PowerPoint</Application>
  <PresentationFormat>On-screen Show (4:3)</PresentationFormat>
  <Paragraphs>57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Calibri</vt:lpstr>
      <vt:lpstr>Century Gothic</vt:lpstr>
      <vt:lpstr>Comic Sans MS</vt:lpstr>
      <vt:lpstr>Wingdings 3</vt:lpstr>
      <vt:lpstr>Ion</vt:lpstr>
      <vt:lpstr>Gospel hymns and songs 16.</vt:lpstr>
      <vt:lpstr>1.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ProBook</cp:lastModifiedBy>
  <cp:revision>178</cp:revision>
  <dcterms:created xsi:type="dcterms:W3CDTF">2012-08-25T10:40:27Z</dcterms:created>
  <dcterms:modified xsi:type="dcterms:W3CDTF">2022-02-06T07:04:57Z</dcterms:modified>
</cp:coreProperties>
</file>