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70" r:id="rId3"/>
    <p:sldId id="282" r:id="rId4"/>
    <p:sldId id="278" r:id="rId5"/>
    <p:sldId id="279" r:id="rId6"/>
    <p:sldId id="283" r:id="rId7"/>
    <p:sldId id="275" r:id="rId8"/>
    <p:sldId id="276" r:id="rId9"/>
    <p:sldId id="284" r:id="rId10"/>
    <p:sldId id="280" r:id="rId11"/>
    <p:sldId id="277" r:id="rId12"/>
    <p:sldId id="285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>
        <p:scale>
          <a:sx n="62" d="100"/>
          <a:sy n="62" d="100"/>
        </p:scale>
        <p:origin x="-168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C13E-A2B8-4E4E-893C-0D17E3C5FD1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B2F17-FC34-44C2-81A0-54B8A55BD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B2F17-FC34-44C2-81A0-54B8A55BDD9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8839200" cy="165618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165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38" y="1731969"/>
            <a:ext cx="8929718" cy="44116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8000" dirty="0">
                <a:effectLst/>
                <a:latin typeface="Algerian" panose="04020705040A02060702" pitchFamily="82" charset="0"/>
              </a:rPr>
              <a:t>GUIDE ME, O THOU GREAT JEHOVAH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anose="04020705040A02060702" pitchFamily="82" charset="0"/>
              </a:rPr>
              <a:t>Songs </a:t>
            </a:r>
            <a:r>
              <a:rPr lang="en-GB" sz="8800" dirty="0">
                <a:effectLst/>
                <a:latin typeface="Algerian" panose="04020705040A02060702" pitchFamily="82" charset="0"/>
              </a:rPr>
              <a:t>of praises! (2ce)</a:t>
            </a:r>
            <a:endParaRPr lang="en-US" sz="88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800" dirty="0">
                <a:effectLst/>
                <a:latin typeface="Algerian" panose="04020705040A02060702" pitchFamily="82" charset="0"/>
              </a:rPr>
              <a:t>will ever give to Thee. (</a:t>
            </a:r>
            <a:r>
              <a:rPr lang="en-GB" sz="8800" dirty="0" smtClean="0">
                <a:effectLst/>
                <a:latin typeface="Algerian" panose="04020705040A02060702" pitchFamily="82" charset="0"/>
              </a:rPr>
              <a:t>2ce)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>
                <a:effectLst/>
                <a:latin typeface="Algerian" panose="04020705040A02060702" pitchFamily="82" charset="0"/>
              </a:rPr>
              <a:t>Saviour, come! We long to see Thee,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Long </a:t>
            </a:r>
            <a:r>
              <a:rPr lang="en-GB" sz="8000" dirty="0">
                <a:effectLst/>
                <a:latin typeface="Algerian" panose="04020705040A02060702" pitchFamily="82" charset="0"/>
              </a:rPr>
              <a:t>to dwell with Thee above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;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100" dirty="0" smtClean="0">
                <a:effectLst/>
                <a:latin typeface="Algerian" panose="04020705040A02060702" pitchFamily="82" charset="0"/>
              </a:rPr>
              <a:t>And to know in full communion,</a:t>
            </a:r>
          </a:p>
          <a:p>
            <a:pPr marL="0" indent="0" algn="ctr">
              <a:buNone/>
            </a:pPr>
            <a:r>
              <a:rPr lang="en-GB" sz="8100" dirty="0" smtClean="0">
                <a:effectLst/>
                <a:latin typeface="Algerian" panose="04020705040A02060702" pitchFamily="82" charset="0"/>
              </a:rPr>
              <a:t>All the sweetness of Thy love.</a:t>
            </a:r>
            <a:endParaRPr lang="en-US" sz="81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Come</a:t>
            </a:r>
            <a:r>
              <a:rPr lang="en-GB" sz="8000" dirty="0">
                <a:effectLst/>
                <a:latin typeface="Algerian" panose="04020705040A02060702" pitchFamily="82" charset="0"/>
              </a:rPr>
              <a:t>, </a:t>
            </a: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Lord </a:t>
            </a:r>
            <a:r>
              <a:rPr lang="en-GB" sz="8000" dirty="0">
                <a:effectLst/>
                <a:latin typeface="Algerian" panose="04020705040A02060702" pitchFamily="82" charset="0"/>
              </a:rPr>
              <a:t>Jesus!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(</a:t>
            </a:r>
            <a:r>
              <a:rPr lang="en-GB" sz="8000" dirty="0">
                <a:effectLst/>
                <a:latin typeface="Algerian" panose="04020705040A02060702" pitchFamily="82" charset="0"/>
              </a:rPr>
              <a:t>2ce)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Take </a:t>
            </a:r>
            <a:r>
              <a:rPr lang="en-GB" sz="8000" dirty="0">
                <a:effectLst/>
                <a:latin typeface="Algerian" panose="04020705040A02060702" pitchFamily="82" charset="0"/>
              </a:rPr>
              <a:t>Thy </a:t>
            </a: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waiting </a:t>
            </a:r>
            <a:r>
              <a:rPr lang="en-GB" sz="8000" dirty="0">
                <a:effectLst/>
                <a:latin typeface="Algerian" panose="04020705040A02060702" pitchFamily="82" charset="0"/>
              </a:rPr>
              <a:t>people home (2ce)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Guide </a:t>
            </a:r>
            <a:r>
              <a:rPr lang="en-GB" sz="8000" dirty="0">
                <a:effectLst/>
                <a:latin typeface="Algerian" panose="04020705040A02060702" pitchFamily="82" charset="0"/>
              </a:rPr>
              <a:t>me, O Thou Great Jehovah!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Pilgrim </a:t>
            </a:r>
            <a:r>
              <a:rPr lang="en-GB" sz="8000" dirty="0">
                <a:effectLst/>
                <a:latin typeface="Algerian" panose="04020705040A02060702" pitchFamily="82" charset="0"/>
              </a:rPr>
              <a:t>thro’ this </a:t>
            </a: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barren </a:t>
            </a:r>
            <a:r>
              <a:rPr lang="en-GB" sz="8000" dirty="0">
                <a:effectLst/>
                <a:latin typeface="Algerian" panose="04020705040A02060702" pitchFamily="82" charset="0"/>
              </a:rPr>
              <a:t>land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;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I </a:t>
            </a:r>
            <a:r>
              <a:rPr lang="en-GB" sz="8000" dirty="0">
                <a:effectLst/>
                <a:latin typeface="Algerian" panose="04020705040A02060702" pitchFamily="82" charset="0"/>
              </a:rPr>
              <a:t>am weak, but Thou art mighty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,</a:t>
            </a: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Hold me with Thy </a:t>
            </a:r>
            <a:r>
              <a:rPr lang="en-GB" sz="8000" dirty="0" err="1" smtClean="0">
                <a:effectLst/>
                <a:latin typeface="Algerian" panose="04020705040A02060702" pitchFamily="82" charset="0"/>
              </a:rPr>
              <a:t>pow’rful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 hand: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Bread </a:t>
            </a:r>
            <a:r>
              <a:rPr lang="en-GB" sz="8000" dirty="0">
                <a:effectLst/>
                <a:latin typeface="Algerian" panose="04020705040A02060702" pitchFamily="82" charset="0"/>
              </a:rPr>
              <a:t>of heaven! (2ce)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Feed </a:t>
            </a:r>
            <a:r>
              <a:rPr lang="en-GB" sz="8000" dirty="0">
                <a:effectLst/>
                <a:latin typeface="Algerian" panose="04020705040A02060702" pitchFamily="82" charset="0"/>
              </a:rPr>
              <a:t>me now and ever more. (2ce)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500" dirty="0">
                <a:effectLst/>
                <a:latin typeface="Algerian" panose="04020705040A02060702" pitchFamily="82" charset="0"/>
              </a:rPr>
              <a:t>Open now, the crystal fountain,</a:t>
            </a:r>
            <a:endParaRPr lang="en-US" sz="75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7500" dirty="0" smtClean="0">
                <a:effectLst/>
                <a:latin typeface="Algerian" panose="04020705040A02060702" pitchFamily="82" charset="0"/>
              </a:rPr>
              <a:t>Whence </a:t>
            </a:r>
            <a:r>
              <a:rPr lang="en-GB" sz="7500" dirty="0">
                <a:effectLst/>
                <a:latin typeface="Algerian" panose="04020705040A02060702" pitchFamily="82" charset="0"/>
              </a:rPr>
              <a:t>the healing stream doth flow</a:t>
            </a:r>
            <a:r>
              <a:rPr lang="en-GB" sz="7500" dirty="0" smtClean="0">
                <a:effectLst/>
                <a:latin typeface="Algerian" panose="04020705040A02060702" pitchFamily="82" charset="0"/>
              </a:rPr>
              <a:t>:</a:t>
            </a:r>
            <a:endParaRPr lang="en-US" sz="75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Let </a:t>
            </a:r>
            <a:r>
              <a:rPr lang="en-GB" sz="8000" dirty="0">
                <a:effectLst/>
                <a:latin typeface="Algerian" panose="04020705040A02060702" pitchFamily="82" charset="0"/>
              </a:rPr>
              <a:t>the fiery, cloudy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pillar</a:t>
            </a: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Lead me all my journey through:</a:t>
            </a:r>
            <a:endParaRPr lang="en-US" sz="80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Strong </a:t>
            </a:r>
            <a:r>
              <a:rPr lang="en-GB" sz="8000" dirty="0">
                <a:effectLst/>
                <a:latin typeface="Algerian" panose="04020705040A02060702" pitchFamily="82" charset="0"/>
              </a:rPr>
              <a:t>Deliverer! (2ce)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Be </a:t>
            </a:r>
            <a:r>
              <a:rPr lang="en-GB" sz="8000" dirty="0">
                <a:effectLst/>
                <a:latin typeface="Algerian" panose="04020705040A02060702" pitchFamily="82" charset="0"/>
              </a:rPr>
              <a:t>Thou still </a:t>
            </a: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my </a:t>
            </a:r>
            <a:r>
              <a:rPr lang="en-GB" sz="8000" dirty="0">
                <a:effectLst/>
                <a:latin typeface="Algerian" panose="04020705040A02060702" pitchFamily="82" charset="0"/>
              </a:rPr>
              <a:t>strength </a:t>
            </a:r>
            <a:endParaRPr lang="en-GB" sz="80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and </a:t>
            </a:r>
            <a:r>
              <a:rPr lang="en-GB" sz="8000" dirty="0">
                <a:effectLst/>
                <a:latin typeface="Algerian" panose="04020705040A02060702" pitchFamily="82" charset="0"/>
              </a:rPr>
              <a:t>shield. (2ce)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>
                <a:effectLst/>
                <a:latin typeface="Algerian" panose="04020705040A02060702" pitchFamily="82" charset="0"/>
              </a:rPr>
              <a:t>If I tread the verge of Jordan,</a:t>
            </a:r>
            <a:endParaRPr lang="en-US" sz="8000" dirty="0">
              <a:effectLst/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anose="04020705040A02060702" pitchFamily="82" charset="0"/>
              </a:rPr>
              <a:t>Bid </a:t>
            </a:r>
            <a:r>
              <a:rPr lang="en-GB" sz="8000" dirty="0">
                <a:effectLst/>
                <a:latin typeface="Algerian" panose="04020705040A02060702" pitchFamily="82" charset="0"/>
              </a:rPr>
              <a:t>my anxious fears </a:t>
            </a:r>
            <a:r>
              <a:rPr lang="en-GB" sz="8000" dirty="0" smtClean="0">
                <a:effectLst/>
                <a:latin typeface="Algerian" panose="04020705040A02060702" pitchFamily="82" charset="0"/>
              </a:rPr>
              <a:t>subside:</a:t>
            </a:r>
            <a:endParaRPr lang="en-US" sz="80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7384"/>
            <a:ext cx="9215438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900" dirty="0" smtClean="0">
                <a:effectLst/>
                <a:latin typeface="Algerian" panose="04020705040A02060702" pitchFamily="82" charset="0"/>
              </a:rPr>
              <a:t>Bear </a:t>
            </a:r>
            <a:r>
              <a:rPr lang="en-GB" sz="7900" dirty="0">
                <a:effectLst/>
                <a:latin typeface="Algerian" panose="04020705040A02060702" pitchFamily="82" charset="0"/>
              </a:rPr>
              <a:t>me through the swelling torrent</a:t>
            </a:r>
            <a:r>
              <a:rPr lang="en-GB" sz="7900" dirty="0" smtClean="0">
                <a:effectLst/>
                <a:latin typeface="Algerian" panose="04020705040A02060702" pitchFamily="82" charset="0"/>
              </a:rPr>
              <a:t>,</a:t>
            </a:r>
          </a:p>
          <a:p>
            <a:pPr marL="0" indent="0" algn="ctr">
              <a:buNone/>
            </a:pPr>
            <a:r>
              <a:rPr lang="en-GB" sz="7900" dirty="0" smtClean="0">
                <a:effectLst/>
                <a:latin typeface="Algerian" panose="04020705040A02060702" pitchFamily="82" charset="0"/>
              </a:rPr>
              <a:t>Land me safe on Canaan’s side:</a:t>
            </a:r>
            <a:endParaRPr lang="en-US" sz="7900" dirty="0" smtClean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713</TotalTime>
  <Words>209</Words>
  <Application>Microsoft Office PowerPoint</Application>
  <PresentationFormat>On-screen Show (4:3)</PresentationFormat>
  <Paragraphs>44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82</cp:revision>
  <dcterms:created xsi:type="dcterms:W3CDTF">2012-08-25T10:40:27Z</dcterms:created>
  <dcterms:modified xsi:type="dcterms:W3CDTF">2018-09-17T17:24:22Z</dcterms:modified>
</cp:coreProperties>
</file>