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70" r:id="rId3"/>
    <p:sldId id="291" r:id="rId4"/>
    <p:sldId id="282" r:id="rId5"/>
    <p:sldId id="283" r:id="rId6"/>
    <p:sldId id="284" r:id="rId7"/>
    <p:sldId id="275" r:id="rId8"/>
    <p:sldId id="285" r:id="rId9"/>
    <p:sldId id="279" r:id="rId10"/>
    <p:sldId id="286" r:id="rId11"/>
    <p:sldId id="277" r:id="rId12"/>
    <p:sldId id="287" r:id="rId13"/>
    <p:sldId id="280" r:id="rId14"/>
    <p:sldId id="288" r:id="rId15"/>
    <p:sldId id="278" r:id="rId16"/>
    <p:sldId id="289" r:id="rId17"/>
    <p:sldId id="281" r:id="rId18"/>
    <p:sldId id="29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BC48-DDEE-40F1-A5FE-942CF4F4C69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92BF8-6490-4E5F-A81B-0F423EB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2BF8-6490-4E5F-A81B-0F423EBC270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3408"/>
            <a:ext cx="8839200" cy="165618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166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38" y="1731969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b="1" dirty="0">
                <a:effectLst/>
                <a:latin typeface="Algerian" panose="04020705040A02060702" pitchFamily="82" charset="0"/>
              </a:rPr>
              <a:t>DID YOU THINK TO PRAY?</a:t>
            </a:r>
            <a:endParaRPr lang="en-US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So, when life seems dark and dreary,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Don’t forget to pray.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456672" cy="76328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dirty="0">
                <a:effectLst/>
                <a:latin typeface="Algerian" panose="04020705040A02060702" pitchFamily="82" charset="0"/>
              </a:rPr>
              <a:t>When you met </a:t>
            </a:r>
            <a:r>
              <a:rPr lang="en-GB" sz="6000" dirty="0" smtClean="0">
                <a:effectLst/>
                <a:latin typeface="Algerian" panose="04020705040A02060702" pitchFamily="82" charset="0"/>
              </a:rPr>
              <a:t>with            </a:t>
            </a:r>
            <a:r>
              <a:rPr lang="en-GB" sz="6000" dirty="0">
                <a:effectLst/>
                <a:latin typeface="Algerian" panose="04020705040A02060702" pitchFamily="82" charset="0"/>
              </a:rPr>
              <a:t>great </a:t>
            </a:r>
            <a:endParaRPr lang="en-GB" sz="6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6000" dirty="0" smtClean="0">
                <a:effectLst/>
                <a:latin typeface="Algerian" panose="04020705040A02060702" pitchFamily="82" charset="0"/>
              </a:rPr>
              <a:t>temptation</a:t>
            </a:r>
            <a:endParaRPr lang="en-US" sz="60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6000" dirty="0" smtClean="0">
                <a:effectLst/>
                <a:latin typeface="Algerian" panose="04020705040A02060702" pitchFamily="82" charset="0"/>
              </a:rPr>
              <a:t>Did </a:t>
            </a:r>
            <a:r>
              <a:rPr lang="en-GB" sz="6000" dirty="0">
                <a:effectLst/>
                <a:latin typeface="Algerian" panose="04020705040A02060702" pitchFamily="82" charset="0"/>
              </a:rPr>
              <a:t>you think to pray?</a:t>
            </a:r>
            <a:endParaRPr lang="en-US" sz="60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000" dirty="0" smtClean="0">
                <a:effectLst/>
                <a:latin typeface="Algerian" panose="04020705040A02060702" pitchFamily="82" charset="0"/>
              </a:rPr>
              <a:t>Did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6000" dirty="0" smtClean="0">
                <a:effectLst/>
                <a:latin typeface="Algerian" panose="04020705040A02060702" pitchFamily="82" charset="0"/>
              </a:rPr>
              <a:t>you </a:t>
            </a:r>
            <a:r>
              <a:rPr lang="en-GB" sz="6000" dirty="0">
                <a:effectLst/>
                <a:latin typeface="Algerian" panose="04020705040A02060702" pitchFamily="82" charset="0"/>
              </a:rPr>
              <a:t>plead for grace, </a:t>
            </a:r>
            <a:r>
              <a:rPr lang="en-GB" sz="6000" dirty="0" smtClean="0">
                <a:effectLst/>
                <a:latin typeface="Algerian" panose="04020705040A02060702" pitchFamily="82" charset="0"/>
              </a:rPr>
              <a:t>my </a:t>
            </a:r>
            <a:r>
              <a:rPr lang="en-GB" sz="6000" dirty="0">
                <a:effectLst/>
                <a:latin typeface="Algerian" panose="04020705040A02060702" pitchFamily="82" charset="0"/>
              </a:rPr>
              <a:t>brother</a:t>
            </a:r>
            <a:r>
              <a:rPr lang="en-GB" sz="6000" dirty="0" smtClean="0">
                <a:effectLst/>
                <a:latin typeface="Algerian" panose="04020705040A02060702" pitchFamily="82" charset="0"/>
              </a:rPr>
              <a:t>;</a:t>
            </a:r>
            <a:endParaRPr lang="en-US" sz="6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456672" cy="76328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That you might               forgive</a:t>
            </a: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 another</a:t>
            </a:r>
            <a:r>
              <a:rPr lang="en-US" sz="8000" dirty="0" smtClean="0">
                <a:effectLst/>
                <a:latin typeface="Algerian" panose="04020705040A02060702" pitchFamily="82" charset="0"/>
              </a:rPr>
              <a:t> 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Who had crossed your way?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>
                <a:effectLst/>
                <a:latin typeface="Algerian" panose="04020705040A02060702" pitchFamily="82" charset="0"/>
              </a:rPr>
              <a:t>O how praying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          rests </a:t>
            </a:r>
            <a:r>
              <a:rPr lang="en-GB" sz="7200" dirty="0">
                <a:effectLst/>
                <a:latin typeface="Algerian" panose="04020705040A02060702" pitchFamily="82" charset="0"/>
              </a:rPr>
              <a:t>the weary!</a:t>
            </a:r>
            <a:endParaRPr lang="en-US" sz="72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Prayer </a:t>
            </a:r>
            <a:r>
              <a:rPr lang="en-GB" sz="7200" dirty="0">
                <a:effectLst/>
                <a:latin typeface="Algerian" panose="04020705040A02060702" pitchFamily="82" charset="0"/>
              </a:rPr>
              <a:t>will change </a:t>
            </a:r>
            <a:endParaRPr lang="en-GB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the </a:t>
            </a:r>
            <a:r>
              <a:rPr lang="en-GB" sz="7200" dirty="0">
                <a:effectLst/>
                <a:latin typeface="Algerian" panose="04020705040A02060702" pitchFamily="82" charset="0"/>
              </a:rPr>
              <a:t>night to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day,</a:t>
            </a: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So, when life seems dark and dreary,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Don’t forget to pray.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44672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GB" sz="66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600" dirty="0" smtClean="0">
                <a:effectLst/>
                <a:latin typeface="Algerian" panose="04020705040A02060702" pitchFamily="82" charset="0"/>
              </a:rPr>
              <a:t>When </a:t>
            </a:r>
            <a:r>
              <a:rPr lang="en-GB" sz="6600" dirty="0">
                <a:effectLst/>
                <a:latin typeface="Algerian" panose="04020705040A02060702" pitchFamily="82" charset="0"/>
              </a:rPr>
              <a:t>sore trials came upon you</a:t>
            </a:r>
            <a:endParaRPr lang="en-US" sz="6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600" dirty="0" smtClean="0">
                <a:effectLst/>
                <a:latin typeface="Algerian" panose="04020705040A02060702" pitchFamily="82" charset="0"/>
              </a:rPr>
              <a:t>Did </a:t>
            </a:r>
            <a:r>
              <a:rPr lang="en-GB" sz="6600" dirty="0">
                <a:effectLst/>
                <a:latin typeface="Algerian" panose="04020705040A02060702" pitchFamily="82" charset="0"/>
              </a:rPr>
              <a:t>you think to pray?</a:t>
            </a:r>
            <a:endParaRPr lang="en-US" sz="6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600" dirty="0" smtClean="0">
                <a:effectLst/>
                <a:latin typeface="Algerian" panose="04020705040A02060702" pitchFamily="82" charset="0"/>
              </a:rPr>
              <a:t>When </a:t>
            </a:r>
            <a:r>
              <a:rPr lang="en-GB" sz="6600" dirty="0">
                <a:effectLst/>
                <a:latin typeface="Algerian" panose="04020705040A02060702" pitchFamily="82" charset="0"/>
              </a:rPr>
              <a:t>your soul was bowed in sorrow</a:t>
            </a:r>
            <a:r>
              <a:rPr lang="en-GB" sz="6600" dirty="0" smtClean="0">
                <a:effectLst/>
                <a:latin typeface="Algerian" panose="04020705040A02060702" pitchFamily="82" charset="0"/>
              </a:rPr>
              <a:t>,</a:t>
            </a:r>
            <a:endParaRPr lang="en-US" sz="6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44672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effectLst/>
                <a:latin typeface="Algerian" panose="04020705040A02060702" pitchFamily="82" charset="0"/>
              </a:rPr>
              <a:t>Balm of Gilead did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effectLst/>
                <a:latin typeface="Algerian" panose="04020705040A02060702" pitchFamily="82" charset="0"/>
              </a:rPr>
              <a:t>you borrow</a:t>
            </a:r>
            <a:endParaRPr lang="en-US" sz="88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effectLst/>
                <a:latin typeface="Algerian" panose="04020705040A02060702" pitchFamily="82" charset="0"/>
              </a:rPr>
              <a:t>At the gates today?</a:t>
            </a:r>
            <a:endParaRPr lang="en-US" sz="88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88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>
                <a:effectLst/>
                <a:latin typeface="Algerian" panose="04020705040A02060702" pitchFamily="82" charset="0"/>
              </a:rPr>
              <a:t>O how praying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          rests </a:t>
            </a:r>
            <a:r>
              <a:rPr lang="en-GB" sz="7200" dirty="0">
                <a:effectLst/>
                <a:latin typeface="Algerian" panose="04020705040A02060702" pitchFamily="82" charset="0"/>
              </a:rPr>
              <a:t>the weary!</a:t>
            </a:r>
            <a:endParaRPr lang="en-US" sz="72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Prayer </a:t>
            </a:r>
            <a:r>
              <a:rPr lang="en-GB" sz="7200" dirty="0">
                <a:effectLst/>
                <a:latin typeface="Algerian" panose="04020705040A02060702" pitchFamily="82" charset="0"/>
              </a:rPr>
              <a:t>will change </a:t>
            </a:r>
            <a:endParaRPr lang="en-GB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the </a:t>
            </a:r>
            <a:r>
              <a:rPr lang="en-GB" sz="7200" dirty="0">
                <a:effectLst/>
                <a:latin typeface="Algerian" panose="04020705040A02060702" pitchFamily="82" charset="0"/>
              </a:rPr>
              <a:t>night to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day,</a:t>
            </a: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So, when life seems dark and dreary,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Don’t forget to pray.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457200" lvl="1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Ere you left your room this morning</a:t>
            </a:r>
          </a:p>
          <a:p>
            <a:pPr marL="457200" lvl="1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Did you think to pray?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457200" lvl="1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In the name of Christ, our Saviour;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457200" lvl="1" indent="0" algn="ctr">
              <a:spcBef>
                <a:spcPts val="0"/>
              </a:spcBef>
              <a:buNone/>
            </a:pPr>
            <a:endParaRPr lang="en-GB" sz="8000" dirty="0" smtClean="0">
              <a:effectLst/>
              <a:latin typeface="Algerian" panose="04020705040A02060702" pitchFamily="82" charset="0"/>
            </a:endParaRPr>
          </a:p>
          <a:p>
            <a:pPr marL="457200" lvl="1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Did you sue for     loving favour;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457200" lvl="1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As a shield today?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457200" lvl="1" indent="0" algn="ctr">
              <a:spcBef>
                <a:spcPts val="0"/>
              </a:spcBef>
              <a:buNone/>
            </a:pPr>
            <a:endParaRPr lang="en-US" sz="80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>
                <a:effectLst/>
                <a:latin typeface="Algerian" panose="04020705040A02060702" pitchFamily="82" charset="0"/>
              </a:rPr>
              <a:t>O how praying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          rests </a:t>
            </a:r>
            <a:r>
              <a:rPr lang="en-GB" sz="7200" dirty="0">
                <a:effectLst/>
                <a:latin typeface="Algerian" panose="04020705040A02060702" pitchFamily="82" charset="0"/>
              </a:rPr>
              <a:t>the weary!</a:t>
            </a:r>
            <a:endParaRPr lang="en-US" sz="72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Prayer </a:t>
            </a:r>
            <a:r>
              <a:rPr lang="en-GB" sz="7200" dirty="0">
                <a:effectLst/>
                <a:latin typeface="Algerian" panose="04020705040A02060702" pitchFamily="82" charset="0"/>
              </a:rPr>
              <a:t>will change </a:t>
            </a:r>
            <a:endParaRPr lang="en-GB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the </a:t>
            </a:r>
            <a:r>
              <a:rPr lang="en-GB" sz="7200" dirty="0">
                <a:effectLst/>
                <a:latin typeface="Algerian" panose="04020705040A02060702" pitchFamily="82" charset="0"/>
              </a:rPr>
              <a:t>night to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day,</a:t>
            </a: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So, when life seems dark and dreary,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Don’t forget to pray.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When </a:t>
            </a:r>
            <a:r>
              <a:rPr lang="en-GB" sz="7200" dirty="0">
                <a:effectLst/>
                <a:latin typeface="Algerian" panose="04020705040A02060702" pitchFamily="82" charset="0"/>
              </a:rPr>
              <a:t>you met with great temptation</a:t>
            </a:r>
            <a:endParaRPr lang="en-US" sz="72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Did </a:t>
            </a:r>
            <a:r>
              <a:rPr lang="en-GB" sz="7200" dirty="0">
                <a:effectLst/>
                <a:latin typeface="Algerian" panose="04020705040A02060702" pitchFamily="82" charset="0"/>
              </a:rPr>
              <a:t>you think to pray?</a:t>
            </a:r>
            <a:endParaRPr lang="en-US" sz="72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By </a:t>
            </a:r>
            <a:r>
              <a:rPr lang="en-GB" sz="7200" dirty="0">
                <a:effectLst/>
                <a:latin typeface="Algerian" panose="04020705040A02060702" pitchFamily="82" charset="0"/>
              </a:rPr>
              <a:t>his dying love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        and merit</a:t>
            </a: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Did you claim the      Holy Spirit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As your guide and stay?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4462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>
                <a:effectLst/>
                <a:latin typeface="Algerian" panose="04020705040A02060702" pitchFamily="82" charset="0"/>
              </a:rPr>
              <a:t>O how praying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          rests </a:t>
            </a:r>
            <a:r>
              <a:rPr lang="en-GB" sz="7200" dirty="0">
                <a:effectLst/>
                <a:latin typeface="Algerian" panose="04020705040A02060702" pitchFamily="82" charset="0"/>
              </a:rPr>
              <a:t>the weary!</a:t>
            </a:r>
            <a:endParaRPr lang="en-US" sz="72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Prayer </a:t>
            </a:r>
            <a:r>
              <a:rPr lang="en-GB" sz="7200" dirty="0">
                <a:effectLst/>
                <a:latin typeface="Algerian" panose="04020705040A02060702" pitchFamily="82" charset="0"/>
              </a:rPr>
              <a:t>will change </a:t>
            </a:r>
            <a:endParaRPr lang="en-GB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the </a:t>
            </a:r>
            <a:r>
              <a:rPr lang="en-GB" sz="7200" dirty="0">
                <a:effectLst/>
                <a:latin typeface="Algerian" panose="04020705040A02060702" pitchFamily="82" charset="0"/>
              </a:rPr>
              <a:t>night to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day,</a:t>
            </a: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1945</TotalTime>
  <Words>273</Words>
  <Application>Microsoft Office PowerPoint</Application>
  <PresentationFormat>On-screen Show (4:3)</PresentationFormat>
  <Paragraphs>65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cross</vt:lpstr>
      <vt:lpstr>Gospel Hymns and Songs 166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82</cp:revision>
  <dcterms:created xsi:type="dcterms:W3CDTF">2012-08-25T10:40:27Z</dcterms:created>
  <dcterms:modified xsi:type="dcterms:W3CDTF">2018-09-17T17:23:20Z</dcterms:modified>
</cp:coreProperties>
</file>