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83" r:id="rId3"/>
    <p:sldId id="293" r:id="rId4"/>
    <p:sldId id="284" r:id="rId5"/>
    <p:sldId id="294" r:id="rId6"/>
    <p:sldId id="288" r:id="rId7"/>
    <p:sldId id="295" r:id="rId8"/>
    <p:sldId id="296" r:id="rId9"/>
    <p:sldId id="297" r:id="rId10"/>
    <p:sldId id="289" r:id="rId11"/>
    <p:sldId id="298" r:id="rId12"/>
    <p:sldId id="299" r:id="rId13"/>
    <p:sldId id="300" r:id="rId14"/>
    <p:sldId id="290" r:id="rId15"/>
    <p:sldId id="301" r:id="rId16"/>
    <p:sldId id="302" r:id="rId17"/>
    <p:sldId id="30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7B1EB-D8C7-49D4-A8F9-34E4B513940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B17A4-B14D-462E-AA09-6AFF5ACF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7A4-B14D-462E-AA09-6AFF5ACF11A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3408"/>
            <a:ext cx="8839200" cy="165618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167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38" y="1731969"/>
            <a:ext cx="8929718" cy="4411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>
                <a:effectLst/>
                <a:latin typeface="Algerian" panose="04020705040A02060702" pitchFamily="82" charset="0"/>
              </a:rPr>
              <a:t>I MUST TELL JESUS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0140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200" dirty="0">
                <a:effectLst/>
                <a:latin typeface="Algerian" panose="04020705040A02060702" pitchFamily="82" charset="0"/>
              </a:rPr>
              <a:t>Tempted and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tried            </a:t>
            </a:r>
            <a:r>
              <a:rPr lang="en-GB" sz="7200" dirty="0">
                <a:effectLst/>
                <a:latin typeface="Algerian" panose="04020705040A02060702" pitchFamily="82" charset="0"/>
              </a:rPr>
              <a:t>I need a great saviour;</a:t>
            </a:r>
            <a:endParaRPr lang="en-US" sz="72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One </a:t>
            </a:r>
            <a:r>
              <a:rPr lang="en-GB" sz="7200" dirty="0">
                <a:effectLst/>
                <a:latin typeface="Algerian" panose="04020705040A02060702" pitchFamily="82" charset="0"/>
              </a:rPr>
              <a:t>who can help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         my </a:t>
            </a:r>
            <a:r>
              <a:rPr lang="en-GB" sz="7200" dirty="0">
                <a:effectLst/>
                <a:latin typeface="Algerian" panose="04020705040A02060702" pitchFamily="82" charset="0"/>
              </a:rPr>
              <a:t>burdens to bear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;</a:t>
            </a:r>
            <a:endParaRPr lang="en-US" sz="7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0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0140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I must tell Jesus, I must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tell Jesus;</a:t>
            </a:r>
            <a:r>
              <a:rPr lang="en-US" sz="7200" dirty="0" smtClean="0">
                <a:effectLst/>
                <a:latin typeface="Algerian" panose="04020705040A02060702" pitchFamily="82" charset="0"/>
              </a:rPr>
              <a:t>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He all my cares  and sorrows will share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7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0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000" b="1" i="1" dirty="0">
                <a:effectLst/>
                <a:latin typeface="Algerian" panose="04020705040A02060702" pitchFamily="82" charset="0"/>
              </a:rPr>
              <a:t>I must tell Jesus!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b="1" i="1" dirty="0">
                <a:effectLst/>
                <a:latin typeface="Algerian" panose="04020705040A02060702" pitchFamily="82" charset="0"/>
              </a:rPr>
              <a:t>must tell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Jesus!</a:t>
            </a:r>
            <a:r>
              <a:rPr lang="en-US" sz="8000" b="1" i="1" dirty="0" smtClean="0">
                <a:effectLst/>
                <a:latin typeface="Algerian" panose="04020705040A02060702" pitchFamily="82" charset="0"/>
              </a:rPr>
              <a:t>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b="1" i="1" dirty="0">
                <a:effectLst/>
                <a:latin typeface="Algerian" panose="04020705040A02060702" pitchFamily="82" charset="0"/>
              </a:rPr>
              <a:t>cannot bear my burdens alone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: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must tell Jesus! I must tell Jesus!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Jesus can help me, Jesus alone</a:t>
            </a:r>
            <a:r>
              <a:rPr lang="en-GB" sz="8800" b="1" i="1" dirty="0" smtClean="0">
                <a:effectLst/>
                <a:latin typeface="Algerian" panose="04020705040A02060702" pitchFamily="82" charset="0"/>
              </a:rPr>
              <a:t>.</a:t>
            </a:r>
            <a:endParaRPr lang="en-US" sz="88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0140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O how the world             to evil allures me!</a:t>
            </a:r>
            <a:r>
              <a:rPr lang="en-US" sz="8000" dirty="0" smtClean="0">
                <a:effectLst/>
                <a:latin typeface="Algerian" panose="04020705040A02060702" pitchFamily="82" charset="0"/>
              </a:rPr>
              <a:t> 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O how my heart is tempted to sin!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0140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I must tell Jesus, and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 He will help me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Over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the world the </a:t>
            </a:r>
            <a:r>
              <a:rPr lang="en-GB" sz="7200" dirty="0" err="1" smtClean="0">
                <a:effectLst/>
                <a:latin typeface="Algerian" panose="04020705040A02060702" pitchFamily="82" charset="0"/>
              </a:rPr>
              <a:t>vict’ry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 to win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7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000" b="1" i="1" dirty="0">
                <a:effectLst/>
                <a:latin typeface="Algerian" panose="04020705040A02060702" pitchFamily="82" charset="0"/>
              </a:rPr>
              <a:t>I must tell Jesus!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b="1" i="1" dirty="0">
                <a:effectLst/>
                <a:latin typeface="Algerian" panose="04020705040A02060702" pitchFamily="82" charset="0"/>
              </a:rPr>
              <a:t>must tell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Jesus!</a:t>
            </a:r>
            <a:r>
              <a:rPr lang="en-US" sz="8000" b="1" i="1" dirty="0" smtClean="0">
                <a:effectLst/>
                <a:latin typeface="Algerian" panose="04020705040A02060702" pitchFamily="82" charset="0"/>
              </a:rPr>
              <a:t>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b="1" i="1" dirty="0">
                <a:effectLst/>
                <a:latin typeface="Algerian" panose="04020705040A02060702" pitchFamily="82" charset="0"/>
              </a:rPr>
              <a:t>cannot bear my burdens alone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: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must tell Jesus! I must tell Jesus!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Jesus can help me, Jesus alone</a:t>
            </a:r>
            <a:r>
              <a:rPr lang="en-GB" sz="8800" b="1" i="1" dirty="0" smtClean="0">
                <a:effectLst/>
                <a:latin typeface="Algerian" panose="04020705040A02060702" pitchFamily="82" charset="0"/>
              </a:rPr>
              <a:t>.</a:t>
            </a:r>
            <a:endParaRPr lang="en-US" sz="88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0140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dirty="0">
                <a:effectLst/>
                <a:latin typeface="Algerian" panose="04020705040A02060702" pitchFamily="82" charset="0"/>
              </a:rPr>
              <a:t>must tell Jesus 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        all </a:t>
            </a:r>
            <a:r>
              <a:rPr lang="en-GB" sz="8000" dirty="0">
                <a:effectLst/>
                <a:latin typeface="Algerian" panose="04020705040A02060702" pitchFamily="82" charset="0"/>
              </a:rPr>
              <a:t>of my trials;</a:t>
            </a:r>
            <a:endParaRPr lang="en-US" sz="8000" b="1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dirty="0">
                <a:effectLst/>
                <a:latin typeface="Algerian" panose="04020705040A02060702" pitchFamily="82" charset="0"/>
              </a:rPr>
              <a:t>cannot bear these burdens alone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;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0140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In my distress he kindly  will help me;</a:t>
            </a:r>
            <a:r>
              <a:rPr lang="en-US" sz="8000" dirty="0" smtClean="0">
                <a:effectLst/>
                <a:latin typeface="Algerian" panose="04020705040A02060702" pitchFamily="82" charset="0"/>
              </a:rPr>
              <a:t> 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He ever loves and cares for His own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000" b="1" i="1" dirty="0">
                <a:effectLst/>
                <a:latin typeface="Algerian" panose="04020705040A02060702" pitchFamily="82" charset="0"/>
              </a:rPr>
              <a:t>I must tell Jesus!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b="1" i="1" dirty="0">
                <a:effectLst/>
                <a:latin typeface="Algerian" panose="04020705040A02060702" pitchFamily="82" charset="0"/>
              </a:rPr>
              <a:t>must tell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Jesus!</a:t>
            </a:r>
            <a:r>
              <a:rPr lang="en-US" sz="8000" b="1" i="1" dirty="0" smtClean="0">
                <a:effectLst/>
                <a:latin typeface="Algerian" panose="04020705040A02060702" pitchFamily="82" charset="0"/>
              </a:rPr>
              <a:t>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b="1" i="1" dirty="0">
                <a:effectLst/>
                <a:latin typeface="Algerian" panose="04020705040A02060702" pitchFamily="82" charset="0"/>
              </a:rPr>
              <a:t>cannot bear my burdens alone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: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must tell Jesus! I must tell Jesus!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Jesus can help me, Jesus alone</a:t>
            </a:r>
            <a:r>
              <a:rPr lang="en-GB" sz="8800" b="1" i="1" dirty="0" smtClean="0">
                <a:effectLst/>
                <a:latin typeface="Algerian" panose="04020705040A02060702" pitchFamily="82" charset="0"/>
              </a:rPr>
              <a:t>.</a:t>
            </a:r>
            <a:endParaRPr lang="en-US" sz="88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0140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7200" dirty="0">
                <a:effectLst/>
                <a:latin typeface="Algerian" panose="04020705040A02060702" pitchFamily="82" charset="0"/>
              </a:rPr>
              <a:t>must tell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Jesus          all </a:t>
            </a:r>
            <a:r>
              <a:rPr lang="en-GB" sz="7200" dirty="0">
                <a:effectLst/>
                <a:latin typeface="Algerian" panose="04020705040A02060702" pitchFamily="82" charset="0"/>
              </a:rPr>
              <a:t>of my </a:t>
            </a:r>
            <a:r>
              <a:rPr lang="en-GB" sz="7200" dirty="0" smtClean="0">
                <a:effectLst/>
                <a:latin typeface="Algerian" panose="04020705040A02060702" pitchFamily="82" charset="0"/>
              </a:rPr>
              <a:t>troubles;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He is a kind, compassionate Friend;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0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0140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If I but ask him,              he will deliver;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200" dirty="0" smtClean="0">
                <a:effectLst/>
                <a:latin typeface="Algerian" panose="04020705040A02060702" pitchFamily="82" charset="0"/>
              </a:rPr>
              <a:t>Make of my troubles quickly an end</a:t>
            </a:r>
            <a:endParaRPr lang="en-US" sz="72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7200" dirty="0" smtClean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0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000" b="1" i="1" dirty="0">
                <a:effectLst/>
                <a:latin typeface="Algerian" panose="04020705040A02060702" pitchFamily="82" charset="0"/>
              </a:rPr>
              <a:t>I must tell Jesus!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b="1" i="1" dirty="0">
                <a:effectLst/>
                <a:latin typeface="Algerian" panose="04020705040A02060702" pitchFamily="82" charset="0"/>
              </a:rPr>
              <a:t>must tell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Jesus!</a:t>
            </a:r>
            <a:r>
              <a:rPr lang="en-US" sz="8000" b="1" i="1" dirty="0" smtClean="0">
                <a:effectLst/>
                <a:latin typeface="Algerian" panose="04020705040A02060702" pitchFamily="82" charset="0"/>
              </a:rPr>
              <a:t> 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b="1" i="1" dirty="0">
                <a:effectLst/>
                <a:latin typeface="Algerian" panose="04020705040A02060702" pitchFamily="82" charset="0"/>
              </a:rPr>
              <a:t>cannot bear my burdens alone</a:t>
            </a: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: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I must tell Jesus! I must tell Jesus!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anose="04020705040A02060702" pitchFamily="82" charset="0"/>
              </a:rPr>
              <a:t>Jesus can help me, Jesus alone</a:t>
            </a:r>
            <a:r>
              <a:rPr lang="en-GB" sz="8800" b="1" i="1" dirty="0" smtClean="0">
                <a:effectLst/>
                <a:latin typeface="Algerian" panose="04020705040A02060702" pitchFamily="82" charset="0"/>
              </a:rPr>
              <a:t>.</a:t>
            </a:r>
            <a:endParaRPr lang="en-US" sz="88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1996</TotalTime>
  <Words>305</Words>
  <Application>Microsoft Office PowerPoint</Application>
  <PresentationFormat>On-screen Show (4:3)</PresentationFormat>
  <Paragraphs>47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167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79</cp:revision>
  <dcterms:created xsi:type="dcterms:W3CDTF">2012-08-25T10:40:27Z</dcterms:created>
  <dcterms:modified xsi:type="dcterms:W3CDTF">2018-09-17T17:36:47Z</dcterms:modified>
</cp:coreProperties>
</file>